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9" r:id="rId2"/>
    <p:sldId id="276" r:id="rId3"/>
    <p:sldId id="317" r:id="rId4"/>
    <p:sldId id="321" r:id="rId5"/>
    <p:sldId id="313" r:id="rId6"/>
    <p:sldId id="324" r:id="rId7"/>
    <p:sldId id="290" r:id="rId8"/>
    <p:sldId id="323" r:id="rId9"/>
  </p:sldIdLst>
  <p:sldSz cx="9144000" cy="6858000" type="screen4x3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2D050"/>
    <a:srgbClr val="CCFFCC"/>
    <a:srgbClr val="CCFFFF"/>
    <a:srgbClr val="99FFCC"/>
    <a:srgbClr val="FF9900"/>
    <a:srgbClr val="FFCC66"/>
    <a:srgbClr val="FFCC00"/>
    <a:srgbClr val="CC00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78" y="96"/>
      </p:cViewPr>
      <p:guideLst>
        <p:guide orient="horz" pos="3133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6FCB88-91E8-4EE3-B13B-16C8261563D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B3906FE-AD26-48C0-8E32-28B1CC3FEB70}">
      <dgm:prSet phldrT="[テキスト]" custT="1"/>
      <dgm:spPr>
        <a:solidFill>
          <a:srgbClr val="009900"/>
        </a:solidFill>
      </dgm:spPr>
      <dgm:t>
        <a:bodyPr/>
        <a:lstStyle/>
        <a:p>
          <a:r>
            <a:rPr kumimoji="1" lang="ja-JP" altLang="en-US" sz="1800" b="1" dirty="0">
              <a:solidFill>
                <a:schemeClr val="tx2">
                  <a:lumMod val="50000"/>
                </a:schemeClr>
              </a:solidFill>
            </a:rPr>
            <a:t>５月</a:t>
          </a:r>
        </a:p>
      </dgm:t>
    </dgm:pt>
    <dgm:pt modelId="{70F21232-EF8F-4E1D-9F96-1B49FD6B7AB3}" type="parTrans" cxnId="{058A746A-0914-437E-808A-7BDE1DBC2036}">
      <dgm:prSet/>
      <dgm:spPr/>
      <dgm:t>
        <a:bodyPr/>
        <a:lstStyle/>
        <a:p>
          <a:endParaRPr kumimoji="1" lang="ja-JP" altLang="en-US"/>
        </a:p>
      </dgm:t>
    </dgm:pt>
    <dgm:pt modelId="{3EEE9098-DDCC-4599-9A9F-4D9C28720CD2}" type="sibTrans" cxnId="{058A746A-0914-437E-808A-7BDE1DBC2036}">
      <dgm:prSet/>
      <dgm:spPr/>
      <dgm:t>
        <a:bodyPr/>
        <a:lstStyle/>
        <a:p>
          <a:endParaRPr kumimoji="1" lang="ja-JP" altLang="en-US"/>
        </a:p>
      </dgm:t>
    </dgm:pt>
    <dgm:pt modelId="{188BC61D-99DE-4AF4-99AB-989CFCFD113E}">
      <dgm:prSet phldrT="[テキスト]" custT="1"/>
      <dgm:spPr>
        <a:solidFill>
          <a:srgbClr val="009900">
            <a:alpha val="5000"/>
          </a:srgbClr>
        </a:solidFill>
      </dgm:spPr>
      <dgm:t>
        <a:bodyPr/>
        <a:lstStyle/>
        <a:p>
          <a:pPr marL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kumimoji="1" lang="ja-JP" altLang="en-US" sz="2400" dirty="0"/>
            <a:t>意向調査</a:t>
          </a:r>
        </a:p>
      </dgm:t>
    </dgm:pt>
    <dgm:pt modelId="{F303593B-D32D-492C-ABDB-A300637D2A0A}" type="parTrans" cxnId="{535DB78A-A2AC-4664-8015-F0C89F0380BD}">
      <dgm:prSet/>
      <dgm:spPr/>
      <dgm:t>
        <a:bodyPr/>
        <a:lstStyle/>
        <a:p>
          <a:endParaRPr kumimoji="1" lang="ja-JP" altLang="en-US"/>
        </a:p>
      </dgm:t>
    </dgm:pt>
    <dgm:pt modelId="{BE30582D-5E60-47DA-947C-57EFB7F95385}" type="sibTrans" cxnId="{535DB78A-A2AC-4664-8015-F0C89F0380BD}">
      <dgm:prSet/>
      <dgm:spPr/>
      <dgm:t>
        <a:bodyPr/>
        <a:lstStyle/>
        <a:p>
          <a:endParaRPr kumimoji="1" lang="ja-JP" altLang="en-US"/>
        </a:p>
      </dgm:t>
    </dgm:pt>
    <dgm:pt modelId="{0AC23506-7940-40C1-82F7-CA68038E47C7}">
      <dgm:prSet phldrT="[テキスト]" custT="1"/>
      <dgm:spPr>
        <a:solidFill>
          <a:srgbClr val="009900">
            <a:alpha val="82000"/>
          </a:srgbClr>
        </a:solidFill>
      </dgm:spPr>
      <dgm:t>
        <a:bodyPr/>
        <a:lstStyle/>
        <a:p>
          <a:r>
            <a:rPr kumimoji="1" lang="en-US" altLang="ja-JP" sz="1800" b="1" dirty="0">
              <a:solidFill>
                <a:schemeClr val="tx2">
                  <a:lumMod val="50000"/>
                </a:schemeClr>
              </a:solidFill>
            </a:rPr>
            <a:t>10</a:t>
          </a:r>
          <a:r>
            <a:rPr kumimoji="1" lang="ja-JP" altLang="en-US" sz="1800" b="1" dirty="0">
              <a:solidFill>
                <a:schemeClr val="tx2">
                  <a:lumMod val="50000"/>
                </a:schemeClr>
              </a:solidFill>
            </a:rPr>
            <a:t>月</a:t>
          </a:r>
        </a:p>
      </dgm:t>
    </dgm:pt>
    <dgm:pt modelId="{709BAA37-7AF7-44C4-A6EB-440DC14F7F76}" type="parTrans" cxnId="{BAED03D8-C4F4-425A-85E6-DA0083D69710}">
      <dgm:prSet/>
      <dgm:spPr/>
      <dgm:t>
        <a:bodyPr/>
        <a:lstStyle/>
        <a:p>
          <a:endParaRPr kumimoji="1" lang="ja-JP" altLang="en-US"/>
        </a:p>
      </dgm:t>
    </dgm:pt>
    <dgm:pt modelId="{45DAF29B-357F-4E7A-88E0-D0FD82EF7EFE}" type="sibTrans" cxnId="{BAED03D8-C4F4-425A-85E6-DA0083D69710}">
      <dgm:prSet/>
      <dgm:spPr/>
      <dgm:t>
        <a:bodyPr/>
        <a:lstStyle/>
        <a:p>
          <a:endParaRPr kumimoji="1" lang="ja-JP" altLang="en-US"/>
        </a:p>
      </dgm:t>
    </dgm:pt>
    <dgm:pt modelId="{D7949C4D-C21A-4202-AD16-3F751522EC0E}">
      <dgm:prSet phldrT="[テキスト]" custT="1"/>
      <dgm:spPr>
        <a:solidFill>
          <a:srgbClr val="009900">
            <a:alpha val="5000"/>
          </a:srgbClr>
        </a:solidFill>
      </dgm:spPr>
      <dgm:t>
        <a:bodyPr tIns="180000" anchor="ctr"/>
        <a:lstStyle/>
        <a:p>
          <a:pPr marL="144000">
            <a:lnSpc>
              <a:spcPts val="2100"/>
            </a:lnSpc>
            <a:spcBef>
              <a:spcPts val="0"/>
            </a:spcBef>
            <a:spcAft>
              <a:spcPts val="0"/>
            </a:spcAft>
          </a:pPr>
          <a:r>
            <a:rPr kumimoji="1" lang="ja-JP" altLang="en-US" sz="2400" dirty="0"/>
            <a:t>面接　意向確認</a:t>
          </a:r>
        </a:p>
      </dgm:t>
    </dgm:pt>
    <dgm:pt modelId="{BB309813-43B4-4E22-8EED-7A920091761A}" type="parTrans" cxnId="{58B1925D-2158-4A4C-A5C4-06DEA5BB25E9}">
      <dgm:prSet/>
      <dgm:spPr/>
      <dgm:t>
        <a:bodyPr/>
        <a:lstStyle/>
        <a:p>
          <a:endParaRPr kumimoji="1" lang="ja-JP" altLang="en-US"/>
        </a:p>
      </dgm:t>
    </dgm:pt>
    <dgm:pt modelId="{159A0A25-F2BC-49A9-BFA5-CA10D9CFEC4F}" type="sibTrans" cxnId="{58B1925D-2158-4A4C-A5C4-06DEA5BB25E9}">
      <dgm:prSet/>
      <dgm:spPr/>
      <dgm:t>
        <a:bodyPr/>
        <a:lstStyle/>
        <a:p>
          <a:endParaRPr kumimoji="1" lang="ja-JP" altLang="en-US"/>
        </a:p>
      </dgm:t>
    </dgm:pt>
    <dgm:pt modelId="{924CF71C-9CC4-4134-9DD9-0DC9FB1361F6}">
      <dgm:prSet phldrT="[テキスト]" custT="1"/>
      <dgm:spPr>
        <a:solidFill>
          <a:srgbClr val="009900">
            <a:alpha val="70000"/>
          </a:srgbClr>
        </a:solidFill>
      </dgm:spPr>
      <dgm:t>
        <a:bodyPr/>
        <a:lstStyle/>
        <a:p>
          <a:pPr>
            <a:lnSpc>
              <a:spcPct val="50000"/>
            </a:lnSpc>
          </a:pPr>
          <a:r>
            <a:rPr kumimoji="1" lang="en-US" altLang="ja-JP" sz="1800" b="1" dirty="0">
              <a:solidFill>
                <a:schemeClr val="tx2">
                  <a:lumMod val="50000"/>
                </a:schemeClr>
              </a:solidFill>
            </a:rPr>
            <a:t>11</a:t>
          </a:r>
          <a:r>
            <a:rPr kumimoji="1" lang="ja-JP" altLang="en-US" sz="1800" b="1" dirty="0">
              <a:solidFill>
                <a:schemeClr val="tx2">
                  <a:lumMod val="50000"/>
                </a:schemeClr>
              </a:solidFill>
            </a:rPr>
            <a:t>月</a:t>
          </a:r>
        </a:p>
      </dgm:t>
    </dgm:pt>
    <dgm:pt modelId="{FBB2D663-D45E-4FD5-9F30-DC3EE57B88A4}" type="parTrans" cxnId="{CEA1F0B6-ECA0-4D26-9D8A-BE996903F707}">
      <dgm:prSet/>
      <dgm:spPr/>
      <dgm:t>
        <a:bodyPr/>
        <a:lstStyle/>
        <a:p>
          <a:endParaRPr kumimoji="1" lang="ja-JP" altLang="en-US"/>
        </a:p>
      </dgm:t>
    </dgm:pt>
    <dgm:pt modelId="{2839DED8-41C5-419B-8516-2886F5D2CFE4}" type="sibTrans" cxnId="{CEA1F0B6-ECA0-4D26-9D8A-BE996903F707}">
      <dgm:prSet/>
      <dgm:spPr/>
      <dgm:t>
        <a:bodyPr/>
        <a:lstStyle/>
        <a:p>
          <a:endParaRPr kumimoji="1" lang="ja-JP" altLang="en-US"/>
        </a:p>
      </dgm:t>
    </dgm:pt>
    <dgm:pt modelId="{542D1080-E1BC-4238-814A-4B8D53272FE2}">
      <dgm:prSet phldrT="[テキスト]" custT="1"/>
      <dgm:spPr>
        <a:solidFill>
          <a:srgbClr val="009900">
            <a:alpha val="5000"/>
          </a:srgbClr>
        </a:solidFill>
      </dgm:spPr>
      <dgm:t>
        <a:bodyPr tIns="180000"/>
        <a:lstStyle/>
        <a:p>
          <a:pPr marL="0">
            <a:lnSpc>
              <a:spcPts val="2000"/>
            </a:lnSpc>
            <a:spcBef>
              <a:spcPts val="0"/>
            </a:spcBef>
            <a:spcAft>
              <a:spcPts val="0"/>
            </a:spcAft>
          </a:pPr>
          <a:r>
            <a:rPr kumimoji="1" lang="ja-JP" altLang="en-US" sz="2200" dirty="0"/>
            <a:t>病院見学</a:t>
          </a:r>
        </a:p>
      </dgm:t>
    </dgm:pt>
    <dgm:pt modelId="{6D764922-493E-4687-BFEB-9CDD743BB5A4}" type="parTrans" cxnId="{7CCB2D0A-C276-44B9-BA6B-4A599805811C}">
      <dgm:prSet/>
      <dgm:spPr/>
      <dgm:t>
        <a:bodyPr/>
        <a:lstStyle/>
        <a:p>
          <a:endParaRPr kumimoji="1" lang="ja-JP" altLang="en-US"/>
        </a:p>
      </dgm:t>
    </dgm:pt>
    <dgm:pt modelId="{88934655-BCDD-49DA-A68F-E8D63F8D5F53}" type="sibTrans" cxnId="{7CCB2D0A-C276-44B9-BA6B-4A599805811C}">
      <dgm:prSet/>
      <dgm:spPr/>
      <dgm:t>
        <a:bodyPr/>
        <a:lstStyle/>
        <a:p>
          <a:endParaRPr kumimoji="1" lang="ja-JP" altLang="en-US"/>
        </a:p>
      </dgm:t>
    </dgm:pt>
    <dgm:pt modelId="{8D4A5507-E8E8-438B-9D1B-1464E5972AE1}">
      <dgm:prSet phldrT="[テキスト]" custT="1"/>
      <dgm:spPr>
        <a:solidFill>
          <a:srgbClr val="009900">
            <a:alpha val="58000"/>
          </a:srgbClr>
        </a:solidFill>
      </dgm:spPr>
      <dgm:t>
        <a:bodyPr/>
        <a:lstStyle/>
        <a:p>
          <a:r>
            <a:rPr kumimoji="1" lang="en-US" altLang="ja-JP" sz="1800" b="1" dirty="0">
              <a:solidFill>
                <a:schemeClr val="tx2">
                  <a:lumMod val="50000"/>
                </a:schemeClr>
              </a:solidFill>
            </a:rPr>
            <a:t>12</a:t>
          </a:r>
          <a:r>
            <a:rPr kumimoji="1" lang="ja-JP" altLang="en-US" sz="1800" b="1" dirty="0">
              <a:solidFill>
                <a:schemeClr val="tx2">
                  <a:lumMod val="50000"/>
                </a:schemeClr>
              </a:solidFill>
            </a:rPr>
            <a:t>月</a:t>
          </a:r>
        </a:p>
      </dgm:t>
    </dgm:pt>
    <dgm:pt modelId="{EF467501-A76D-4C7B-90FB-AA660ED6A50C}" type="parTrans" cxnId="{A4249087-F90C-4444-91BA-0B16B2B2C681}">
      <dgm:prSet/>
      <dgm:spPr/>
      <dgm:t>
        <a:bodyPr/>
        <a:lstStyle/>
        <a:p>
          <a:endParaRPr kumimoji="1" lang="ja-JP" altLang="en-US"/>
        </a:p>
      </dgm:t>
    </dgm:pt>
    <dgm:pt modelId="{A90CBCDD-D58F-4F9D-97BA-830A968C1AC7}" type="sibTrans" cxnId="{A4249087-F90C-4444-91BA-0B16B2B2C681}">
      <dgm:prSet/>
      <dgm:spPr/>
      <dgm:t>
        <a:bodyPr/>
        <a:lstStyle/>
        <a:p>
          <a:endParaRPr kumimoji="1" lang="ja-JP" altLang="en-US"/>
        </a:p>
      </dgm:t>
    </dgm:pt>
    <dgm:pt modelId="{5348BA86-3D6A-4840-87A4-2C53BD3B684E}">
      <dgm:prSet phldrT="[テキスト]" custT="1"/>
      <dgm:spPr>
        <a:solidFill>
          <a:srgbClr val="009900">
            <a:alpha val="5000"/>
          </a:srgbClr>
        </a:solidFill>
      </dgm:spPr>
      <dgm:t>
        <a:bodyPr tIns="180000"/>
        <a:lstStyle/>
        <a:p>
          <a:pPr marL="0">
            <a:lnSpc>
              <a:spcPts val="2000"/>
            </a:lnSpc>
            <a:spcBef>
              <a:spcPts val="0"/>
            </a:spcBef>
            <a:spcAft>
              <a:spcPts val="0"/>
            </a:spcAft>
          </a:pPr>
          <a:r>
            <a:rPr kumimoji="1" lang="ja-JP" altLang="en-US" sz="2200" dirty="0"/>
            <a:t>マッチング</a:t>
          </a:r>
        </a:p>
      </dgm:t>
    </dgm:pt>
    <dgm:pt modelId="{044E50D4-98F1-43D0-B2C7-CE43B8660B29}" type="parTrans" cxnId="{8D9D0DD4-D0A2-4402-A0AC-CA3A8F626473}">
      <dgm:prSet/>
      <dgm:spPr/>
      <dgm:t>
        <a:bodyPr/>
        <a:lstStyle/>
        <a:p>
          <a:endParaRPr kumimoji="1" lang="ja-JP" altLang="en-US"/>
        </a:p>
      </dgm:t>
    </dgm:pt>
    <dgm:pt modelId="{52550B1B-B129-4CE4-9254-AC9E0483F739}" type="sibTrans" cxnId="{8D9D0DD4-D0A2-4402-A0AC-CA3A8F626473}">
      <dgm:prSet/>
      <dgm:spPr/>
      <dgm:t>
        <a:bodyPr/>
        <a:lstStyle/>
        <a:p>
          <a:endParaRPr kumimoji="1" lang="ja-JP" altLang="en-US"/>
        </a:p>
      </dgm:t>
    </dgm:pt>
    <dgm:pt modelId="{488CCCB9-CA31-4869-952D-FA5D7C9E5F11}">
      <dgm:prSet phldrT="[テキスト]" custT="1"/>
      <dgm:spPr>
        <a:solidFill>
          <a:srgbClr val="009900">
            <a:alpha val="40000"/>
          </a:srgbClr>
        </a:solidFill>
      </dgm:spPr>
      <dgm:t>
        <a:bodyPr/>
        <a:lstStyle/>
        <a:p>
          <a:r>
            <a:rPr kumimoji="1" lang="en-US" altLang="ja-JP" sz="1800" b="1" dirty="0">
              <a:solidFill>
                <a:schemeClr val="tx2">
                  <a:lumMod val="50000"/>
                </a:schemeClr>
              </a:solidFill>
            </a:rPr>
            <a:t>3</a:t>
          </a:r>
          <a:r>
            <a:rPr kumimoji="1" lang="ja-JP" altLang="en-US" sz="1800" b="1" dirty="0">
              <a:solidFill>
                <a:schemeClr val="tx2">
                  <a:lumMod val="50000"/>
                </a:schemeClr>
              </a:solidFill>
            </a:rPr>
            <a:t>月</a:t>
          </a:r>
        </a:p>
      </dgm:t>
    </dgm:pt>
    <dgm:pt modelId="{B62E7B30-ECBB-4DFC-B976-9C5092185ED6}" type="parTrans" cxnId="{8357C5E6-9870-4323-ADE8-E645FC5A7353}">
      <dgm:prSet/>
      <dgm:spPr/>
      <dgm:t>
        <a:bodyPr/>
        <a:lstStyle/>
        <a:p>
          <a:endParaRPr kumimoji="1" lang="ja-JP" altLang="en-US"/>
        </a:p>
      </dgm:t>
    </dgm:pt>
    <dgm:pt modelId="{065A03CA-4CCC-4857-848F-7071DA3F4BDF}" type="sibTrans" cxnId="{8357C5E6-9870-4323-ADE8-E645FC5A7353}">
      <dgm:prSet/>
      <dgm:spPr/>
      <dgm:t>
        <a:bodyPr/>
        <a:lstStyle/>
        <a:p>
          <a:endParaRPr kumimoji="1" lang="ja-JP" altLang="en-US"/>
        </a:p>
      </dgm:t>
    </dgm:pt>
    <dgm:pt modelId="{B0A5FD81-B288-4392-97DB-F9F0FBEF4A09}">
      <dgm:prSet custT="1"/>
      <dgm:spPr>
        <a:solidFill>
          <a:srgbClr val="009900">
            <a:alpha val="5000"/>
          </a:srgbClr>
        </a:solidFill>
      </dgm:spPr>
      <dgm:t>
        <a:bodyPr/>
        <a:lstStyle/>
        <a:p>
          <a:pPr marL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kumimoji="1" lang="ja-JP" altLang="en-US" sz="2400" dirty="0"/>
            <a:t>覚書の締結</a:t>
          </a:r>
        </a:p>
      </dgm:t>
    </dgm:pt>
    <dgm:pt modelId="{74734D24-7F0A-4F13-9704-BA1DA863EB15}" type="parTrans" cxnId="{52E8F3BE-6EA1-4BBA-AAF5-9DFFB6007047}">
      <dgm:prSet/>
      <dgm:spPr/>
      <dgm:t>
        <a:bodyPr/>
        <a:lstStyle/>
        <a:p>
          <a:endParaRPr kumimoji="1" lang="ja-JP" altLang="en-US"/>
        </a:p>
      </dgm:t>
    </dgm:pt>
    <dgm:pt modelId="{6259FE85-598C-4271-902B-A21228C09D7D}" type="sibTrans" cxnId="{52E8F3BE-6EA1-4BBA-AAF5-9DFFB6007047}">
      <dgm:prSet/>
      <dgm:spPr/>
      <dgm:t>
        <a:bodyPr/>
        <a:lstStyle/>
        <a:p>
          <a:endParaRPr kumimoji="1" lang="ja-JP" altLang="en-US"/>
        </a:p>
      </dgm:t>
    </dgm:pt>
    <dgm:pt modelId="{B7EED255-9C27-4B53-8709-985EB7F2F18A}">
      <dgm:prSet phldrT="[テキスト]" custT="1"/>
      <dgm:spPr>
        <a:solidFill>
          <a:srgbClr val="009900">
            <a:alpha val="5000"/>
          </a:srgbClr>
        </a:solidFill>
      </dgm:spPr>
      <dgm:t>
        <a:bodyPr tIns="180000" anchor="ctr"/>
        <a:lstStyle/>
        <a:p>
          <a:pPr marL="0">
            <a:lnSpc>
              <a:spcPts val="2000"/>
            </a:lnSpc>
            <a:spcBef>
              <a:spcPts val="0"/>
            </a:spcBef>
            <a:spcAft>
              <a:spcPts val="0"/>
            </a:spcAft>
          </a:pPr>
          <a:r>
            <a:rPr kumimoji="1" lang="ja-JP" altLang="en-US" sz="2400" dirty="0"/>
            <a:t>施設基準、給与・処遇の検討</a:t>
          </a:r>
        </a:p>
      </dgm:t>
    </dgm:pt>
    <dgm:pt modelId="{6B5AE30E-48FC-42D7-AE60-897624FB4AAF}" type="sibTrans" cxnId="{1FB2851E-C14E-415E-A05B-F666A92E4FB8}">
      <dgm:prSet/>
      <dgm:spPr/>
      <dgm:t>
        <a:bodyPr/>
        <a:lstStyle/>
        <a:p>
          <a:endParaRPr kumimoji="1" lang="ja-JP" altLang="en-US"/>
        </a:p>
      </dgm:t>
    </dgm:pt>
    <dgm:pt modelId="{D8258641-216F-4669-A9B7-3E79F60B4D5F}" type="parTrans" cxnId="{1FB2851E-C14E-415E-A05B-F666A92E4FB8}">
      <dgm:prSet/>
      <dgm:spPr/>
      <dgm:t>
        <a:bodyPr/>
        <a:lstStyle/>
        <a:p>
          <a:endParaRPr kumimoji="1" lang="ja-JP" altLang="en-US"/>
        </a:p>
      </dgm:t>
    </dgm:pt>
    <dgm:pt modelId="{D21FACDD-386F-4159-9C9B-D1E17BDFBA5F}">
      <dgm:prSet custT="1"/>
      <dgm:spPr>
        <a:solidFill>
          <a:srgbClr val="009900">
            <a:alpha val="14000"/>
          </a:srgbClr>
        </a:solidFill>
      </dgm:spPr>
      <dgm:t>
        <a:bodyPr/>
        <a:lstStyle/>
        <a:p>
          <a:pPr marL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kumimoji="1" lang="en-US" altLang="ja-JP" sz="1800" b="1" dirty="0">
              <a:solidFill>
                <a:schemeClr val="tx2">
                  <a:lumMod val="50000"/>
                </a:schemeClr>
              </a:solidFill>
            </a:rPr>
            <a:t>4</a:t>
          </a:r>
          <a:r>
            <a:rPr kumimoji="1" lang="ja-JP" altLang="en-US" sz="1800" b="1" dirty="0">
              <a:solidFill>
                <a:schemeClr val="tx2">
                  <a:lumMod val="50000"/>
                </a:schemeClr>
              </a:solidFill>
            </a:rPr>
            <a:t>月</a:t>
          </a:r>
        </a:p>
      </dgm:t>
    </dgm:pt>
    <dgm:pt modelId="{74ACEFD8-3BA8-49D3-9286-1BBF84CDBA8B}" type="parTrans" cxnId="{3FB06D27-308C-4DBE-B21B-07D575CF4168}">
      <dgm:prSet/>
      <dgm:spPr/>
      <dgm:t>
        <a:bodyPr/>
        <a:lstStyle/>
        <a:p>
          <a:endParaRPr kumimoji="1" lang="ja-JP" altLang="en-US"/>
        </a:p>
      </dgm:t>
    </dgm:pt>
    <dgm:pt modelId="{DF8EDD59-2A21-4FE5-AF56-BCC41446EE95}" type="sibTrans" cxnId="{3FB06D27-308C-4DBE-B21B-07D575CF4168}">
      <dgm:prSet/>
      <dgm:spPr/>
      <dgm:t>
        <a:bodyPr/>
        <a:lstStyle/>
        <a:p>
          <a:endParaRPr kumimoji="1" lang="ja-JP" altLang="en-US"/>
        </a:p>
      </dgm:t>
    </dgm:pt>
    <dgm:pt modelId="{D9E11C0F-47AA-40FD-9D1E-C1B9BBF7F9DB}">
      <dgm:prSet custT="1"/>
      <dgm:spPr>
        <a:solidFill>
          <a:srgbClr val="009900">
            <a:alpha val="5000"/>
          </a:srgbClr>
        </a:solidFill>
      </dgm:spPr>
      <dgm:t>
        <a:bodyPr/>
        <a:lstStyle/>
        <a:p>
          <a:pPr marL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kumimoji="1" lang="ja-JP" altLang="en-US" sz="2400" dirty="0"/>
            <a:t>在籍出向</a:t>
          </a:r>
        </a:p>
      </dgm:t>
    </dgm:pt>
    <dgm:pt modelId="{902F0D22-80CA-4E5A-81CA-FF58B3FD9922}" type="parTrans" cxnId="{27D0980D-93C5-448E-9A90-8C2ACA33F94F}">
      <dgm:prSet/>
      <dgm:spPr/>
      <dgm:t>
        <a:bodyPr/>
        <a:lstStyle/>
        <a:p>
          <a:endParaRPr kumimoji="1" lang="ja-JP" altLang="en-US"/>
        </a:p>
      </dgm:t>
    </dgm:pt>
    <dgm:pt modelId="{94E46CA2-5BF0-4359-A64B-E7214FE666FA}" type="sibTrans" cxnId="{27D0980D-93C5-448E-9A90-8C2ACA33F94F}">
      <dgm:prSet/>
      <dgm:spPr/>
      <dgm:t>
        <a:bodyPr/>
        <a:lstStyle/>
        <a:p>
          <a:endParaRPr kumimoji="1" lang="ja-JP" altLang="en-US"/>
        </a:p>
      </dgm:t>
    </dgm:pt>
    <dgm:pt modelId="{E62FD28A-7613-4451-9B5B-C060E355614C}" type="pres">
      <dgm:prSet presAssocID="{746FCB88-91E8-4EE3-B13B-16C8261563D3}" presName="linearFlow" presStyleCnt="0">
        <dgm:presLayoutVars>
          <dgm:dir/>
          <dgm:animLvl val="lvl"/>
          <dgm:resizeHandles val="exact"/>
        </dgm:presLayoutVars>
      </dgm:prSet>
      <dgm:spPr/>
    </dgm:pt>
    <dgm:pt modelId="{B29AAFAB-150A-4416-A332-CCDF72B919B0}" type="pres">
      <dgm:prSet presAssocID="{1B3906FE-AD26-48C0-8E32-28B1CC3FEB70}" presName="composite" presStyleCnt="0"/>
      <dgm:spPr/>
    </dgm:pt>
    <dgm:pt modelId="{A20D9B22-694D-4910-9BCC-A37D4909B119}" type="pres">
      <dgm:prSet presAssocID="{1B3906FE-AD26-48C0-8E32-28B1CC3FEB70}" presName="parentText" presStyleLbl="alignNode1" presStyleIdx="0" presStyleCnt="6">
        <dgm:presLayoutVars>
          <dgm:chMax val="1"/>
          <dgm:bulletEnabled val="1"/>
        </dgm:presLayoutVars>
      </dgm:prSet>
      <dgm:spPr/>
    </dgm:pt>
    <dgm:pt modelId="{AB3B5645-00CD-4A44-90D9-434585706E4B}" type="pres">
      <dgm:prSet presAssocID="{1B3906FE-AD26-48C0-8E32-28B1CC3FEB70}" presName="descendantText" presStyleLbl="alignAcc1" presStyleIdx="0" presStyleCnt="6" custLinFactNeighborX="367" custLinFactNeighborY="-44873">
        <dgm:presLayoutVars>
          <dgm:bulletEnabled val="1"/>
        </dgm:presLayoutVars>
      </dgm:prSet>
      <dgm:spPr/>
    </dgm:pt>
    <dgm:pt modelId="{48DA88D4-D5D5-4F00-A8C0-7D834164762C}" type="pres">
      <dgm:prSet presAssocID="{3EEE9098-DDCC-4599-9A9F-4D9C28720CD2}" presName="sp" presStyleCnt="0"/>
      <dgm:spPr/>
    </dgm:pt>
    <dgm:pt modelId="{5C6871E9-9571-40EF-BDF6-335B59F40BDA}" type="pres">
      <dgm:prSet presAssocID="{0AC23506-7940-40C1-82F7-CA68038E47C7}" presName="composite" presStyleCnt="0"/>
      <dgm:spPr/>
    </dgm:pt>
    <dgm:pt modelId="{B8097749-8D62-46AE-AB2A-8E4A3B1C0916}" type="pres">
      <dgm:prSet presAssocID="{0AC23506-7940-40C1-82F7-CA68038E47C7}" presName="parentText" presStyleLbl="alignNode1" presStyleIdx="1" presStyleCnt="6">
        <dgm:presLayoutVars>
          <dgm:chMax val="1"/>
          <dgm:bulletEnabled val="1"/>
        </dgm:presLayoutVars>
      </dgm:prSet>
      <dgm:spPr/>
    </dgm:pt>
    <dgm:pt modelId="{C4391BB5-9A4B-4A43-A6F2-F90F95E7DE31}" type="pres">
      <dgm:prSet presAssocID="{0AC23506-7940-40C1-82F7-CA68038E47C7}" presName="descendantText" presStyleLbl="alignAcc1" presStyleIdx="1" presStyleCnt="6">
        <dgm:presLayoutVars>
          <dgm:bulletEnabled val="1"/>
        </dgm:presLayoutVars>
      </dgm:prSet>
      <dgm:spPr/>
    </dgm:pt>
    <dgm:pt modelId="{CB3D1AD2-3092-46E5-A61E-C2111BAA839C}" type="pres">
      <dgm:prSet presAssocID="{45DAF29B-357F-4E7A-88E0-D0FD82EF7EFE}" presName="sp" presStyleCnt="0"/>
      <dgm:spPr/>
    </dgm:pt>
    <dgm:pt modelId="{84637F92-3F95-4317-9808-4530B743EBFE}" type="pres">
      <dgm:prSet presAssocID="{924CF71C-9CC4-4134-9DD9-0DC9FB1361F6}" presName="composite" presStyleCnt="0"/>
      <dgm:spPr/>
    </dgm:pt>
    <dgm:pt modelId="{BC6D728C-3D9A-4239-A080-F88BFDCE9B38}" type="pres">
      <dgm:prSet presAssocID="{924CF71C-9CC4-4134-9DD9-0DC9FB1361F6}" presName="parentText" presStyleLbl="alignNode1" presStyleIdx="2" presStyleCnt="6">
        <dgm:presLayoutVars>
          <dgm:chMax val="1"/>
          <dgm:bulletEnabled val="1"/>
        </dgm:presLayoutVars>
      </dgm:prSet>
      <dgm:spPr/>
    </dgm:pt>
    <dgm:pt modelId="{40041769-030D-482F-B2A9-0D1FFB4D178C}" type="pres">
      <dgm:prSet presAssocID="{924CF71C-9CC4-4134-9DD9-0DC9FB1361F6}" presName="descendantText" presStyleLbl="alignAcc1" presStyleIdx="2" presStyleCnt="6">
        <dgm:presLayoutVars>
          <dgm:bulletEnabled val="1"/>
        </dgm:presLayoutVars>
      </dgm:prSet>
      <dgm:spPr/>
    </dgm:pt>
    <dgm:pt modelId="{A8817C51-368B-4546-A29F-37945179B484}" type="pres">
      <dgm:prSet presAssocID="{2839DED8-41C5-419B-8516-2886F5D2CFE4}" presName="sp" presStyleCnt="0"/>
      <dgm:spPr/>
    </dgm:pt>
    <dgm:pt modelId="{3CEB4820-5388-4F53-A1DB-B37E1AF88986}" type="pres">
      <dgm:prSet presAssocID="{8D4A5507-E8E8-438B-9D1B-1464E5972AE1}" presName="composite" presStyleCnt="0"/>
      <dgm:spPr/>
    </dgm:pt>
    <dgm:pt modelId="{C72B50E2-F488-4FA1-B52B-5862BAF84017}" type="pres">
      <dgm:prSet presAssocID="{8D4A5507-E8E8-438B-9D1B-1464E5972AE1}" presName="parentText" presStyleLbl="alignNode1" presStyleIdx="3" presStyleCnt="6">
        <dgm:presLayoutVars>
          <dgm:chMax val="1"/>
          <dgm:bulletEnabled val="1"/>
        </dgm:presLayoutVars>
      </dgm:prSet>
      <dgm:spPr/>
    </dgm:pt>
    <dgm:pt modelId="{6DB431A5-B573-4FDF-B366-C9A786E8090B}" type="pres">
      <dgm:prSet presAssocID="{8D4A5507-E8E8-438B-9D1B-1464E5972AE1}" presName="descendantText" presStyleLbl="alignAcc1" presStyleIdx="3" presStyleCnt="6">
        <dgm:presLayoutVars>
          <dgm:bulletEnabled val="1"/>
        </dgm:presLayoutVars>
      </dgm:prSet>
      <dgm:spPr/>
    </dgm:pt>
    <dgm:pt modelId="{576F1B3A-3E01-48C7-8998-F13B58F077F7}" type="pres">
      <dgm:prSet presAssocID="{A90CBCDD-D58F-4F9D-97BA-830A968C1AC7}" presName="sp" presStyleCnt="0"/>
      <dgm:spPr/>
    </dgm:pt>
    <dgm:pt modelId="{216FDC82-7B25-4CFE-A1FC-16BE88F4C4C1}" type="pres">
      <dgm:prSet presAssocID="{488CCCB9-CA31-4869-952D-FA5D7C9E5F11}" presName="composite" presStyleCnt="0"/>
      <dgm:spPr/>
    </dgm:pt>
    <dgm:pt modelId="{E2EF2930-F2E6-4509-A540-C5402C43C2B4}" type="pres">
      <dgm:prSet presAssocID="{488CCCB9-CA31-4869-952D-FA5D7C9E5F11}" presName="parentText" presStyleLbl="alignNode1" presStyleIdx="4" presStyleCnt="6">
        <dgm:presLayoutVars>
          <dgm:chMax val="1"/>
          <dgm:bulletEnabled val="1"/>
        </dgm:presLayoutVars>
      </dgm:prSet>
      <dgm:spPr/>
    </dgm:pt>
    <dgm:pt modelId="{634ADD03-FE9A-4773-8D76-D1773FFF1EB9}" type="pres">
      <dgm:prSet presAssocID="{488CCCB9-CA31-4869-952D-FA5D7C9E5F11}" presName="descendantText" presStyleLbl="alignAcc1" presStyleIdx="4" presStyleCnt="6" custLinFactNeighborX="367" custLinFactNeighborY="-616">
        <dgm:presLayoutVars>
          <dgm:bulletEnabled val="1"/>
        </dgm:presLayoutVars>
      </dgm:prSet>
      <dgm:spPr/>
    </dgm:pt>
    <dgm:pt modelId="{6ACC756E-4990-4D32-9B9E-B8A16CC0EB7B}" type="pres">
      <dgm:prSet presAssocID="{065A03CA-4CCC-4857-848F-7071DA3F4BDF}" presName="sp" presStyleCnt="0"/>
      <dgm:spPr/>
    </dgm:pt>
    <dgm:pt modelId="{8D7F398A-858C-40A2-930F-093F5371F173}" type="pres">
      <dgm:prSet presAssocID="{D21FACDD-386F-4159-9C9B-D1E17BDFBA5F}" presName="composite" presStyleCnt="0"/>
      <dgm:spPr/>
    </dgm:pt>
    <dgm:pt modelId="{FB129549-5873-48CB-8720-9FCBE0160718}" type="pres">
      <dgm:prSet presAssocID="{D21FACDD-386F-4159-9C9B-D1E17BDFBA5F}" presName="parentText" presStyleLbl="alignNode1" presStyleIdx="5" presStyleCnt="6">
        <dgm:presLayoutVars>
          <dgm:chMax val="1"/>
          <dgm:bulletEnabled val="1"/>
        </dgm:presLayoutVars>
      </dgm:prSet>
      <dgm:spPr/>
    </dgm:pt>
    <dgm:pt modelId="{CCC7E623-5560-4271-B2C4-CC2AFF8B9194}" type="pres">
      <dgm:prSet presAssocID="{D21FACDD-386F-4159-9C9B-D1E17BDFBA5F}" presName="descendantText" presStyleLbl="alignAcc1" presStyleIdx="5" presStyleCnt="6">
        <dgm:presLayoutVars>
          <dgm:bulletEnabled val="1"/>
        </dgm:presLayoutVars>
      </dgm:prSet>
      <dgm:spPr/>
    </dgm:pt>
  </dgm:ptLst>
  <dgm:cxnLst>
    <dgm:cxn modelId="{37F24B05-4D65-4C2B-9AF3-32ADFA7757A4}" type="presOf" srcId="{188BC61D-99DE-4AF4-99AB-989CFCFD113E}" destId="{AB3B5645-00CD-4A44-90D9-434585706E4B}" srcOrd="0" destOrd="0" presId="urn:microsoft.com/office/officeart/2005/8/layout/chevron2"/>
    <dgm:cxn modelId="{7CCB2D0A-C276-44B9-BA6B-4A599805811C}" srcId="{8D4A5507-E8E8-438B-9D1B-1464E5972AE1}" destId="{542D1080-E1BC-4238-814A-4B8D53272FE2}" srcOrd="0" destOrd="0" parTransId="{6D764922-493E-4687-BFEB-9CDD743BB5A4}" sibTransId="{88934655-BCDD-49DA-A68F-E8D63F8D5F53}"/>
    <dgm:cxn modelId="{27D0980D-93C5-448E-9A90-8C2ACA33F94F}" srcId="{D21FACDD-386F-4159-9C9B-D1E17BDFBA5F}" destId="{D9E11C0F-47AA-40FD-9D1E-C1B9BBF7F9DB}" srcOrd="0" destOrd="0" parTransId="{902F0D22-80CA-4E5A-81CA-FF58B3FD9922}" sibTransId="{94E46CA2-5BF0-4359-A64B-E7214FE666FA}"/>
    <dgm:cxn modelId="{D6D6FA1A-89D5-4A94-96DA-68E1E3C7BA23}" type="presOf" srcId="{B7EED255-9C27-4B53-8709-985EB7F2F18A}" destId="{40041769-030D-482F-B2A9-0D1FFB4D178C}" srcOrd="0" destOrd="0" presId="urn:microsoft.com/office/officeart/2005/8/layout/chevron2"/>
    <dgm:cxn modelId="{1FB2851E-C14E-415E-A05B-F666A92E4FB8}" srcId="{924CF71C-9CC4-4134-9DD9-0DC9FB1361F6}" destId="{B7EED255-9C27-4B53-8709-985EB7F2F18A}" srcOrd="0" destOrd="0" parTransId="{D8258641-216F-4669-A9B7-3E79F60B4D5F}" sibTransId="{6B5AE30E-48FC-42D7-AE60-897624FB4AAF}"/>
    <dgm:cxn modelId="{1DC4291F-B023-47CF-B817-1A2F39D1B335}" type="presOf" srcId="{488CCCB9-CA31-4869-952D-FA5D7C9E5F11}" destId="{E2EF2930-F2E6-4509-A540-C5402C43C2B4}" srcOrd="0" destOrd="0" presId="urn:microsoft.com/office/officeart/2005/8/layout/chevron2"/>
    <dgm:cxn modelId="{584ED022-E3CD-44A1-8848-CC05E28B439E}" type="presOf" srcId="{0AC23506-7940-40C1-82F7-CA68038E47C7}" destId="{B8097749-8D62-46AE-AB2A-8E4A3B1C0916}" srcOrd="0" destOrd="0" presId="urn:microsoft.com/office/officeart/2005/8/layout/chevron2"/>
    <dgm:cxn modelId="{3FB06D27-308C-4DBE-B21B-07D575CF4168}" srcId="{746FCB88-91E8-4EE3-B13B-16C8261563D3}" destId="{D21FACDD-386F-4159-9C9B-D1E17BDFBA5F}" srcOrd="5" destOrd="0" parTransId="{74ACEFD8-3BA8-49D3-9286-1BBF84CDBA8B}" sibTransId="{DF8EDD59-2A21-4FE5-AF56-BCC41446EE95}"/>
    <dgm:cxn modelId="{58B1925D-2158-4A4C-A5C4-06DEA5BB25E9}" srcId="{0AC23506-7940-40C1-82F7-CA68038E47C7}" destId="{D7949C4D-C21A-4202-AD16-3F751522EC0E}" srcOrd="0" destOrd="0" parTransId="{BB309813-43B4-4E22-8EED-7A920091761A}" sibTransId="{159A0A25-F2BC-49A9-BFA5-CA10D9CFEC4F}"/>
    <dgm:cxn modelId="{058A746A-0914-437E-808A-7BDE1DBC2036}" srcId="{746FCB88-91E8-4EE3-B13B-16C8261563D3}" destId="{1B3906FE-AD26-48C0-8E32-28B1CC3FEB70}" srcOrd="0" destOrd="0" parTransId="{70F21232-EF8F-4E1D-9F96-1B49FD6B7AB3}" sibTransId="{3EEE9098-DDCC-4599-9A9F-4D9C28720CD2}"/>
    <dgm:cxn modelId="{7F73F36A-5D2B-4FA7-BFE4-1A975F1F6AB6}" type="presOf" srcId="{542D1080-E1BC-4238-814A-4B8D53272FE2}" destId="{6DB431A5-B573-4FDF-B366-C9A786E8090B}" srcOrd="0" destOrd="0" presId="urn:microsoft.com/office/officeart/2005/8/layout/chevron2"/>
    <dgm:cxn modelId="{29C3AA56-7E18-4C85-86E5-D2CFE9569F8A}" type="presOf" srcId="{D7949C4D-C21A-4202-AD16-3F751522EC0E}" destId="{C4391BB5-9A4B-4A43-A6F2-F90F95E7DE31}" srcOrd="0" destOrd="0" presId="urn:microsoft.com/office/officeart/2005/8/layout/chevron2"/>
    <dgm:cxn modelId="{6725BC58-D92A-40C4-A1ED-7D73F7731719}" type="presOf" srcId="{924CF71C-9CC4-4134-9DD9-0DC9FB1361F6}" destId="{BC6D728C-3D9A-4239-A080-F88BFDCE9B38}" srcOrd="0" destOrd="0" presId="urn:microsoft.com/office/officeart/2005/8/layout/chevron2"/>
    <dgm:cxn modelId="{BC18017B-8964-4D69-9FFA-6A61892E89C1}" type="presOf" srcId="{8D4A5507-E8E8-438B-9D1B-1464E5972AE1}" destId="{C72B50E2-F488-4FA1-B52B-5862BAF84017}" srcOrd="0" destOrd="0" presId="urn:microsoft.com/office/officeart/2005/8/layout/chevron2"/>
    <dgm:cxn modelId="{A4249087-F90C-4444-91BA-0B16B2B2C681}" srcId="{746FCB88-91E8-4EE3-B13B-16C8261563D3}" destId="{8D4A5507-E8E8-438B-9D1B-1464E5972AE1}" srcOrd="3" destOrd="0" parTransId="{EF467501-A76D-4C7B-90FB-AA660ED6A50C}" sibTransId="{A90CBCDD-D58F-4F9D-97BA-830A968C1AC7}"/>
    <dgm:cxn modelId="{535DB78A-A2AC-4664-8015-F0C89F0380BD}" srcId="{1B3906FE-AD26-48C0-8E32-28B1CC3FEB70}" destId="{188BC61D-99DE-4AF4-99AB-989CFCFD113E}" srcOrd="0" destOrd="0" parTransId="{F303593B-D32D-492C-ABDB-A300637D2A0A}" sibTransId="{BE30582D-5E60-47DA-947C-57EFB7F95385}"/>
    <dgm:cxn modelId="{2E7CBF8A-286B-46A6-B2D9-397F39CA4410}" type="presOf" srcId="{1B3906FE-AD26-48C0-8E32-28B1CC3FEB70}" destId="{A20D9B22-694D-4910-9BCC-A37D4909B119}" srcOrd="0" destOrd="0" presId="urn:microsoft.com/office/officeart/2005/8/layout/chevron2"/>
    <dgm:cxn modelId="{CEA1F0B6-ECA0-4D26-9D8A-BE996903F707}" srcId="{746FCB88-91E8-4EE3-B13B-16C8261563D3}" destId="{924CF71C-9CC4-4134-9DD9-0DC9FB1361F6}" srcOrd="2" destOrd="0" parTransId="{FBB2D663-D45E-4FD5-9F30-DC3EE57B88A4}" sibTransId="{2839DED8-41C5-419B-8516-2886F5D2CFE4}"/>
    <dgm:cxn modelId="{52E8F3BE-6EA1-4BBA-AAF5-9DFFB6007047}" srcId="{488CCCB9-CA31-4869-952D-FA5D7C9E5F11}" destId="{B0A5FD81-B288-4392-97DB-F9F0FBEF4A09}" srcOrd="0" destOrd="0" parTransId="{74734D24-7F0A-4F13-9704-BA1DA863EB15}" sibTransId="{6259FE85-598C-4271-902B-A21228C09D7D}"/>
    <dgm:cxn modelId="{39984DCC-2B1C-47C6-84FA-4C2F58AD1598}" type="presOf" srcId="{5348BA86-3D6A-4840-87A4-2C53BD3B684E}" destId="{6DB431A5-B573-4FDF-B366-C9A786E8090B}" srcOrd="0" destOrd="1" presId="urn:microsoft.com/office/officeart/2005/8/layout/chevron2"/>
    <dgm:cxn modelId="{8D9D0DD4-D0A2-4402-A0AC-CA3A8F626473}" srcId="{8D4A5507-E8E8-438B-9D1B-1464E5972AE1}" destId="{5348BA86-3D6A-4840-87A4-2C53BD3B684E}" srcOrd="1" destOrd="0" parTransId="{044E50D4-98F1-43D0-B2C7-CE43B8660B29}" sibTransId="{52550B1B-B129-4CE4-9254-AC9E0483F739}"/>
    <dgm:cxn modelId="{BAED03D8-C4F4-425A-85E6-DA0083D69710}" srcId="{746FCB88-91E8-4EE3-B13B-16C8261563D3}" destId="{0AC23506-7940-40C1-82F7-CA68038E47C7}" srcOrd="1" destOrd="0" parTransId="{709BAA37-7AF7-44C4-A6EB-440DC14F7F76}" sibTransId="{45DAF29B-357F-4E7A-88E0-D0FD82EF7EFE}"/>
    <dgm:cxn modelId="{BDA1EEE1-C18C-4058-8DD1-F5FDBC734737}" type="presOf" srcId="{D21FACDD-386F-4159-9C9B-D1E17BDFBA5F}" destId="{FB129549-5873-48CB-8720-9FCBE0160718}" srcOrd="0" destOrd="0" presId="urn:microsoft.com/office/officeart/2005/8/layout/chevron2"/>
    <dgm:cxn modelId="{8357C5E6-9870-4323-ADE8-E645FC5A7353}" srcId="{746FCB88-91E8-4EE3-B13B-16C8261563D3}" destId="{488CCCB9-CA31-4869-952D-FA5D7C9E5F11}" srcOrd="4" destOrd="0" parTransId="{B62E7B30-ECBB-4DFC-B976-9C5092185ED6}" sibTransId="{065A03CA-4CCC-4857-848F-7071DA3F4BDF}"/>
    <dgm:cxn modelId="{645CA0F6-CA2E-4769-AF7C-652193BA048C}" type="presOf" srcId="{B0A5FD81-B288-4392-97DB-F9F0FBEF4A09}" destId="{634ADD03-FE9A-4773-8D76-D1773FFF1EB9}" srcOrd="0" destOrd="0" presId="urn:microsoft.com/office/officeart/2005/8/layout/chevron2"/>
    <dgm:cxn modelId="{097240F9-B7DF-4941-A9C5-713714EA9B4F}" type="presOf" srcId="{D9E11C0F-47AA-40FD-9D1E-C1B9BBF7F9DB}" destId="{CCC7E623-5560-4271-B2C4-CC2AFF8B9194}" srcOrd="0" destOrd="0" presId="urn:microsoft.com/office/officeart/2005/8/layout/chevron2"/>
    <dgm:cxn modelId="{EBBD5EFB-358B-48F7-9F0A-BCFF438B4ABA}" type="presOf" srcId="{746FCB88-91E8-4EE3-B13B-16C8261563D3}" destId="{E62FD28A-7613-4451-9B5B-C060E355614C}" srcOrd="0" destOrd="0" presId="urn:microsoft.com/office/officeart/2005/8/layout/chevron2"/>
    <dgm:cxn modelId="{D2718E30-543A-43ED-8A9C-12EF18ECD58F}" type="presParOf" srcId="{E62FD28A-7613-4451-9B5B-C060E355614C}" destId="{B29AAFAB-150A-4416-A332-CCDF72B919B0}" srcOrd="0" destOrd="0" presId="urn:microsoft.com/office/officeart/2005/8/layout/chevron2"/>
    <dgm:cxn modelId="{3738DABC-D59D-44BF-AF86-328E7A2D6564}" type="presParOf" srcId="{B29AAFAB-150A-4416-A332-CCDF72B919B0}" destId="{A20D9B22-694D-4910-9BCC-A37D4909B119}" srcOrd="0" destOrd="0" presId="urn:microsoft.com/office/officeart/2005/8/layout/chevron2"/>
    <dgm:cxn modelId="{A5B60FA1-E5B1-4F53-B49F-A68BBEEDC411}" type="presParOf" srcId="{B29AAFAB-150A-4416-A332-CCDF72B919B0}" destId="{AB3B5645-00CD-4A44-90D9-434585706E4B}" srcOrd="1" destOrd="0" presId="urn:microsoft.com/office/officeart/2005/8/layout/chevron2"/>
    <dgm:cxn modelId="{454A30F2-08CA-4381-84E3-4A826CAC2B77}" type="presParOf" srcId="{E62FD28A-7613-4451-9B5B-C060E355614C}" destId="{48DA88D4-D5D5-4F00-A8C0-7D834164762C}" srcOrd="1" destOrd="0" presId="urn:microsoft.com/office/officeart/2005/8/layout/chevron2"/>
    <dgm:cxn modelId="{D4529AD0-78BF-47A6-B61C-9A19A1BE7902}" type="presParOf" srcId="{E62FD28A-7613-4451-9B5B-C060E355614C}" destId="{5C6871E9-9571-40EF-BDF6-335B59F40BDA}" srcOrd="2" destOrd="0" presId="urn:microsoft.com/office/officeart/2005/8/layout/chevron2"/>
    <dgm:cxn modelId="{326B1268-0F3E-466A-8A02-DB2BD372D0B3}" type="presParOf" srcId="{5C6871E9-9571-40EF-BDF6-335B59F40BDA}" destId="{B8097749-8D62-46AE-AB2A-8E4A3B1C0916}" srcOrd="0" destOrd="0" presId="urn:microsoft.com/office/officeart/2005/8/layout/chevron2"/>
    <dgm:cxn modelId="{FB67C679-B22E-4AD6-A50C-3A8789BCB993}" type="presParOf" srcId="{5C6871E9-9571-40EF-BDF6-335B59F40BDA}" destId="{C4391BB5-9A4B-4A43-A6F2-F90F95E7DE31}" srcOrd="1" destOrd="0" presId="urn:microsoft.com/office/officeart/2005/8/layout/chevron2"/>
    <dgm:cxn modelId="{B2FF6BCB-C29F-4868-B091-643E8FD72E60}" type="presParOf" srcId="{E62FD28A-7613-4451-9B5B-C060E355614C}" destId="{CB3D1AD2-3092-46E5-A61E-C2111BAA839C}" srcOrd="3" destOrd="0" presId="urn:microsoft.com/office/officeart/2005/8/layout/chevron2"/>
    <dgm:cxn modelId="{4A91F6ED-4510-499A-B777-E4BAF96BFFAB}" type="presParOf" srcId="{E62FD28A-7613-4451-9B5B-C060E355614C}" destId="{84637F92-3F95-4317-9808-4530B743EBFE}" srcOrd="4" destOrd="0" presId="urn:microsoft.com/office/officeart/2005/8/layout/chevron2"/>
    <dgm:cxn modelId="{8031335C-D749-4A2E-85BC-5511C0D62ACF}" type="presParOf" srcId="{84637F92-3F95-4317-9808-4530B743EBFE}" destId="{BC6D728C-3D9A-4239-A080-F88BFDCE9B38}" srcOrd="0" destOrd="0" presId="urn:microsoft.com/office/officeart/2005/8/layout/chevron2"/>
    <dgm:cxn modelId="{F0A27257-46E9-49DD-9FFB-C977DF78AC4B}" type="presParOf" srcId="{84637F92-3F95-4317-9808-4530B743EBFE}" destId="{40041769-030D-482F-B2A9-0D1FFB4D178C}" srcOrd="1" destOrd="0" presId="urn:microsoft.com/office/officeart/2005/8/layout/chevron2"/>
    <dgm:cxn modelId="{1DCAFC65-7DB7-48F2-AB6F-A801F960DC2F}" type="presParOf" srcId="{E62FD28A-7613-4451-9B5B-C060E355614C}" destId="{A8817C51-368B-4546-A29F-37945179B484}" srcOrd="5" destOrd="0" presId="urn:microsoft.com/office/officeart/2005/8/layout/chevron2"/>
    <dgm:cxn modelId="{A8025941-184E-4B03-8325-46D8799DD630}" type="presParOf" srcId="{E62FD28A-7613-4451-9B5B-C060E355614C}" destId="{3CEB4820-5388-4F53-A1DB-B37E1AF88986}" srcOrd="6" destOrd="0" presId="urn:microsoft.com/office/officeart/2005/8/layout/chevron2"/>
    <dgm:cxn modelId="{E1932B16-F382-46CF-8488-482C97D343A1}" type="presParOf" srcId="{3CEB4820-5388-4F53-A1DB-B37E1AF88986}" destId="{C72B50E2-F488-4FA1-B52B-5862BAF84017}" srcOrd="0" destOrd="0" presId="urn:microsoft.com/office/officeart/2005/8/layout/chevron2"/>
    <dgm:cxn modelId="{00F74845-0C93-4D60-8A42-4A5D7E1E9B72}" type="presParOf" srcId="{3CEB4820-5388-4F53-A1DB-B37E1AF88986}" destId="{6DB431A5-B573-4FDF-B366-C9A786E8090B}" srcOrd="1" destOrd="0" presId="urn:microsoft.com/office/officeart/2005/8/layout/chevron2"/>
    <dgm:cxn modelId="{7AFBFAA7-F7E9-4125-86BC-2E09256BEDE5}" type="presParOf" srcId="{E62FD28A-7613-4451-9B5B-C060E355614C}" destId="{576F1B3A-3E01-48C7-8998-F13B58F077F7}" srcOrd="7" destOrd="0" presId="urn:microsoft.com/office/officeart/2005/8/layout/chevron2"/>
    <dgm:cxn modelId="{68B32CEE-FB86-4710-82E4-5B9ECD181234}" type="presParOf" srcId="{E62FD28A-7613-4451-9B5B-C060E355614C}" destId="{216FDC82-7B25-4CFE-A1FC-16BE88F4C4C1}" srcOrd="8" destOrd="0" presId="urn:microsoft.com/office/officeart/2005/8/layout/chevron2"/>
    <dgm:cxn modelId="{927D9972-43FC-4CFB-B09D-FC99DE155A9B}" type="presParOf" srcId="{216FDC82-7B25-4CFE-A1FC-16BE88F4C4C1}" destId="{E2EF2930-F2E6-4509-A540-C5402C43C2B4}" srcOrd="0" destOrd="0" presId="urn:microsoft.com/office/officeart/2005/8/layout/chevron2"/>
    <dgm:cxn modelId="{30DD2F80-9B74-41C6-8A95-D249A824C2DC}" type="presParOf" srcId="{216FDC82-7B25-4CFE-A1FC-16BE88F4C4C1}" destId="{634ADD03-FE9A-4773-8D76-D1773FFF1EB9}" srcOrd="1" destOrd="0" presId="urn:microsoft.com/office/officeart/2005/8/layout/chevron2"/>
    <dgm:cxn modelId="{95237376-93BC-4160-B759-07EC4744950C}" type="presParOf" srcId="{E62FD28A-7613-4451-9B5B-C060E355614C}" destId="{6ACC756E-4990-4D32-9B9E-B8A16CC0EB7B}" srcOrd="9" destOrd="0" presId="urn:microsoft.com/office/officeart/2005/8/layout/chevron2"/>
    <dgm:cxn modelId="{D10C74B1-7A68-4949-8C49-84B7A2B7A21D}" type="presParOf" srcId="{E62FD28A-7613-4451-9B5B-C060E355614C}" destId="{8D7F398A-858C-40A2-930F-093F5371F173}" srcOrd="10" destOrd="0" presId="urn:microsoft.com/office/officeart/2005/8/layout/chevron2"/>
    <dgm:cxn modelId="{0D845410-DBD3-449D-909A-EED6A62E442D}" type="presParOf" srcId="{8D7F398A-858C-40A2-930F-093F5371F173}" destId="{FB129549-5873-48CB-8720-9FCBE0160718}" srcOrd="0" destOrd="0" presId="urn:microsoft.com/office/officeart/2005/8/layout/chevron2"/>
    <dgm:cxn modelId="{37A96232-4B61-456F-AB3B-21FA0DB3DD36}" type="presParOf" srcId="{8D7F398A-858C-40A2-930F-093F5371F173}" destId="{CCC7E623-5560-4271-B2C4-CC2AFF8B919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6FCB88-91E8-4EE3-B13B-16C8261563D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B3906FE-AD26-48C0-8E32-28B1CC3FEB70}">
      <dgm:prSet phldrT="[テキスト]" custT="1"/>
      <dgm:spPr>
        <a:solidFill>
          <a:srgbClr val="FF9900"/>
        </a:solidFill>
      </dgm:spPr>
      <dgm:t>
        <a:bodyPr/>
        <a:lstStyle/>
        <a:p>
          <a:r>
            <a:rPr kumimoji="1" lang="ja-JP" altLang="en-US" sz="1800" b="1" dirty="0">
              <a:solidFill>
                <a:schemeClr val="tx2">
                  <a:lumMod val="50000"/>
                </a:schemeClr>
              </a:solidFill>
            </a:rPr>
            <a:t>５月</a:t>
          </a:r>
        </a:p>
      </dgm:t>
    </dgm:pt>
    <dgm:pt modelId="{70F21232-EF8F-4E1D-9F96-1B49FD6B7AB3}" type="parTrans" cxnId="{058A746A-0914-437E-808A-7BDE1DBC2036}">
      <dgm:prSet/>
      <dgm:spPr/>
      <dgm:t>
        <a:bodyPr/>
        <a:lstStyle/>
        <a:p>
          <a:endParaRPr kumimoji="1" lang="ja-JP" altLang="en-US"/>
        </a:p>
      </dgm:t>
    </dgm:pt>
    <dgm:pt modelId="{3EEE9098-DDCC-4599-9A9F-4D9C28720CD2}" type="sibTrans" cxnId="{058A746A-0914-437E-808A-7BDE1DBC2036}">
      <dgm:prSet/>
      <dgm:spPr/>
      <dgm:t>
        <a:bodyPr/>
        <a:lstStyle/>
        <a:p>
          <a:endParaRPr kumimoji="1" lang="ja-JP" altLang="en-US"/>
        </a:p>
      </dgm:t>
    </dgm:pt>
    <dgm:pt modelId="{188BC61D-99DE-4AF4-99AB-989CFCFD113E}">
      <dgm:prSet phldrT="[テキスト]" custT="1"/>
      <dgm:spPr>
        <a:solidFill>
          <a:schemeClr val="accent6">
            <a:alpha val="10000"/>
          </a:schemeClr>
        </a:solidFill>
      </dgm:spPr>
      <dgm:t>
        <a:bodyPr/>
        <a:lstStyle/>
        <a:p>
          <a:pPr marL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kumimoji="1" lang="ja-JP" altLang="en-US" sz="2400" dirty="0"/>
            <a:t>勤務評価面接   （出向先）</a:t>
          </a:r>
        </a:p>
      </dgm:t>
    </dgm:pt>
    <dgm:pt modelId="{F303593B-D32D-492C-ABDB-A300637D2A0A}" type="parTrans" cxnId="{535DB78A-A2AC-4664-8015-F0C89F0380BD}">
      <dgm:prSet/>
      <dgm:spPr/>
      <dgm:t>
        <a:bodyPr/>
        <a:lstStyle/>
        <a:p>
          <a:endParaRPr kumimoji="1" lang="ja-JP" altLang="en-US"/>
        </a:p>
      </dgm:t>
    </dgm:pt>
    <dgm:pt modelId="{BE30582D-5E60-47DA-947C-57EFB7F95385}" type="sibTrans" cxnId="{535DB78A-A2AC-4664-8015-F0C89F0380BD}">
      <dgm:prSet/>
      <dgm:spPr/>
      <dgm:t>
        <a:bodyPr/>
        <a:lstStyle/>
        <a:p>
          <a:endParaRPr kumimoji="1" lang="ja-JP" altLang="en-US"/>
        </a:p>
      </dgm:t>
    </dgm:pt>
    <dgm:pt modelId="{0AC23506-7940-40C1-82F7-CA68038E47C7}">
      <dgm:prSet phldrT="[テキスト]" custT="1"/>
      <dgm:spPr>
        <a:solidFill>
          <a:srgbClr val="FF9900">
            <a:alpha val="75000"/>
          </a:srgbClr>
        </a:solidFill>
      </dgm:spPr>
      <dgm:t>
        <a:bodyPr/>
        <a:lstStyle/>
        <a:p>
          <a:r>
            <a:rPr kumimoji="1" lang="en-US" altLang="ja-JP" sz="1800" b="1" dirty="0">
              <a:solidFill>
                <a:schemeClr val="tx2">
                  <a:lumMod val="50000"/>
                </a:schemeClr>
              </a:solidFill>
            </a:rPr>
            <a:t>7</a:t>
          </a:r>
          <a:r>
            <a:rPr kumimoji="1" lang="ja-JP" altLang="en-US" sz="1800" b="1" dirty="0">
              <a:solidFill>
                <a:schemeClr val="tx2">
                  <a:lumMod val="50000"/>
                </a:schemeClr>
              </a:solidFill>
            </a:rPr>
            <a:t>月</a:t>
          </a:r>
        </a:p>
      </dgm:t>
    </dgm:pt>
    <dgm:pt modelId="{709BAA37-7AF7-44C4-A6EB-440DC14F7F76}" type="parTrans" cxnId="{BAED03D8-C4F4-425A-85E6-DA0083D69710}">
      <dgm:prSet/>
      <dgm:spPr/>
      <dgm:t>
        <a:bodyPr/>
        <a:lstStyle/>
        <a:p>
          <a:endParaRPr kumimoji="1" lang="ja-JP" altLang="en-US"/>
        </a:p>
      </dgm:t>
    </dgm:pt>
    <dgm:pt modelId="{45DAF29B-357F-4E7A-88E0-D0FD82EF7EFE}" type="sibTrans" cxnId="{BAED03D8-C4F4-425A-85E6-DA0083D69710}">
      <dgm:prSet/>
      <dgm:spPr/>
      <dgm:t>
        <a:bodyPr/>
        <a:lstStyle/>
        <a:p>
          <a:endParaRPr kumimoji="1" lang="ja-JP" altLang="en-US"/>
        </a:p>
      </dgm:t>
    </dgm:pt>
    <dgm:pt modelId="{D7949C4D-C21A-4202-AD16-3F751522EC0E}">
      <dgm:prSet phldrT="[テキスト]" custT="1"/>
      <dgm:spPr>
        <a:solidFill>
          <a:schemeClr val="accent6">
            <a:alpha val="10000"/>
          </a:schemeClr>
        </a:solidFill>
      </dgm:spPr>
      <dgm:t>
        <a:bodyPr tIns="180000" anchor="ctr"/>
        <a:lstStyle/>
        <a:p>
          <a:pPr marL="144000">
            <a:lnSpc>
              <a:spcPts val="2100"/>
            </a:lnSpc>
            <a:spcBef>
              <a:spcPts val="0"/>
            </a:spcBef>
            <a:spcAft>
              <a:spcPts val="0"/>
            </a:spcAft>
          </a:pPr>
          <a:r>
            <a:rPr kumimoji="1" lang="ja-JP" altLang="en-US" sz="2400" dirty="0"/>
            <a:t>適応状況確認   （出向元） </a:t>
          </a:r>
        </a:p>
      </dgm:t>
    </dgm:pt>
    <dgm:pt modelId="{BB309813-43B4-4E22-8EED-7A920091761A}" type="parTrans" cxnId="{58B1925D-2158-4A4C-A5C4-06DEA5BB25E9}">
      <dgm:prSet/>
      <dgm:spPr/>
      <dgm:t>
        <a:bodyPr/>
        <a:lstStyle/>
        <a:p>
          <a:endParaRPr kumimoji="1" lang="ja-JP" altLang="en-US"/>
        </a:p>
      </dgm:t>
    </dgm:pt>
    <dgm:pt modelId="{159A0A25-F2BC-49A9-BFA5-CA10D9CFEC4F}" type="sibTrans" cxnId="{58B1925D-2158-4A4C-A5C4-06DEA5BB25E9}">
      <dgm:prSet/>
      <dgm:spPr/>
      <dgm:t>
        <a:bodyPr/>
        <a:lstStyle/>
        <a:p>
          <a:endParaRPr kumimoji="1" lang="ja-JP" altLang="en-US"/>
        </a:p>
      </dgm:t>
    </dgm:pt>
    <dgm:pt modelId="{924CF71C-9CC4-4134-9DD9-0DC9FB1361F6}">
      <dgm:prSet phldrT="[テキスト]" custT="1"/>
      <dgm:spPr>
        <a:solidFill>
          <a:srgbClr val="FF9900">
            <a:alpha val="54000"/>
          </a:srgbClr>
        </a:solidFill>
      </dgm:spPr>
      <dgm:t>
        <a:bodyPr/>
        <a:lstStyle/>
        <a:p>
          <a:pPr>
            <a:lnSpc>
              <a:spcPct val="50000"/>
            </a:lnSpc>
          </a:pPr>
          <a:r>
            <a:rPr kumimoji="1" lang="en-US" altLang="ja-JP" sz="1800" b="1" dirty="0">
              <a:solidFill>
                <a:schemeClr val="tx2">
                  <a:lumMod val="50000"/>
                </a:schemeClr>
              </a:solidFill>
            </a:rPr>
            <a:t>10</a:t>
          </a:r>
          <a:r>
            <a:rPr kumimoji="1" lang="ja-JP" altLang="en-US" sz="1800" b="1" dirty="0">
              <a:solidFill>
                <a:schemeClr val="tx2">
                  <a:lumMod val="50000"/>
                </a:schemeClr>
              </a:solidFill>
            </a:rPr>
            <a:t>月</a:t>
          </a:r>
        </a:p>
      </dgm:t>
    </dgm:pt>
    <dgm:pt modelId="{FBB2D663-D45E-4FD5-9F30-DC3EE57B88A4}" type="parTrans" cxnId="{CEA1F0B6-ECA0-4D26-9D8A-BE996903F707}">
      <dgm:prSet/>
      <dgm:spPr/>
      <dgm:t>
        <a:bodyPr/>
        <a:lstStyle/>
        <a:p>
          <a:endParaRPr kumimoji="1" lang="ja-JP" altLang="en-US"/>
        </a:p>
      </dgm:t>
    </dgm:pt>
    <dgm:pt modelId="{2839DED8-41C5-419B-8516-2886F5D2CFE4}" type="sibTrans" cxnId="{CEA1F0B6-ECA0-4D26-9D8A-BE996903F707}">
      <dgm:prSet/>
      <dgm:spPr/>
      <dgm:t>
        <a:bodyPr/>
        <a:lstStyle/>
        <a:p>
          <a:endParaRPr kumimoji="1" lang="ja-JP" altLang="en-US"/>
        </a:p>
      </dgm:t>
    </dgm:pt>
    <dgm:pt modelId="{542D1080-E1BC-4238-814A-4B8D53272FE2}">
      <dgm:prSet phldrT="[テキスト]" custT="1"/>
      <dgm:spPr>
        <a:solidFill>
          <a:schemeClr val="accent6">
            <a:alpha val="10000"/>
          </a:schemeClr>
        </a:solidFill>
      </dgm:spPr>
      <dgm:t>
        <a:bodyPr tIns="180000"/>
        <a:lstStyle/>
        <a:p>
          <a:pPr marL="0">
            <a:lnSpc>
              <a:spcPts val="2000"/>
            </a:lnSpc>
            <a:spcBef>
              <a:spcPts val="0"/>
            </a:spcBef>
            <a:spcAft>
              <a:spcPts val="0"/>
            </a:spcAft>
          </a:pPr>
          <a:r>
            <a:rPr kumimoji="1" lang="ja-JP" altLang="en-US" sz="2400" dirty="0"/>
            <a:t>意向の最終決定（出向元）</a:t>
          </a:r>
        </a:p>
      </dgm:t>
    </dgm:pt>
    <dgm:pt modelId="{6D764922-493E-4687-BFEB-9CDD743BB5A4}" type="parTrans" cxnId="{7CCB2D0A-C276-44B9-BA6B-4A599805811C}">
      <dgm:prSet/>
      <dgm:spPr/>
      <dgm:t>
        <a:bodyPr/>
        <a:lstStyle/>
        <a:p>
          <a:endParaRPr kumimoji="1" lang="ja-JP" altLang="en-US"/>
        </a:p>
      </dgm:t>
    </dgm:pt>
    <dgm:pt modelId="{88934655-BCDD-49DA-A68F-E8D63F8D5F53}" type="sibTrans" cxnId="{7CCB2D0A-C276-44B9-BA6B-4A599805811C}">
      <dgm:prSet/>
      <dgm:spPr/>
      <dgm:t>
        <a:bodyPr/>
        <a:lstStyle/>
        <a:p>
          <a:endParaRPr kumimoji="1" lang="ja-JP" altLang="en-US"/>
        </a:p>
      </dgm:t>
    </dgm:pt>
    <dgm:pt modelId="{8D4A5507-E8E8-438B-9D1B-1464E5972AE1}">
      <dgm:prSet phldrT="[テキスト]" custT="1"/>
      <dgm:spPr>
        <a:solidFill>
          <a:srgbClr val="FF9900">
            <a:alpha val="40000"/>
          </a:srgbClr>
        </a:solidFill>
      </dgm:spPr>
      <dgm:t>
        <a:bodyPr/>
        <a:lstStyle/>
        <a:p>
          <a:r>
            <a:rPr kumimoji="1" lang="en-US" altLang="ja-JP" sz="1800" b="1" dirty="0">
              <a:solidFill>
                <a:schemeClr val="tx2">
                  <a:lumMod val="50000"/>
                </a:schemeClr>
              </a:solidFill>
            </a:rPr>
            <a:t>12</a:t>
          </a:r>
          <a:r>
            <a:rPr kumimoji="1" lang="ja-JP" altLang="en-US" sz="1800" b="1" dirty="0">
              <a:solidFill>
                <a:schemeClr val="tx2">
                  <a:lumMod val="50000"/>
                </a:schemeClr>
              </a:solidFill>
            </a:rPr>
            <a:t>月</a:t>
          </a:r>
        </a:p>
      </dgm:t>
    </dgm:pt>
    <dgm:pt modelId="{EF467501-A76D-4C7B-90FB-AA660ED6A50C}" type="parTrans" cxnId="{A4249087-F90C-4444-91BA-0B16B2B2C681}">
      <dgm:prSet/>
      <dgm:spPr/>
      <dgm:t>
        <a:bodyPr/>
        <a:lstStyle/>
        <a:p>
          <a:endParaRPr kumimoji="1" lang="ja-JP" altLang="en-US"/>
        </a:p>
      </dgm:t>
    </dgm:pt>
    <dgm:pt modelId="{A90CBCDD-D58F-4F9D-97BA-830A968C1AC7}" type="sibTrans" cxnId="{A4249087-F90C-4444-91BA-0B16B2B2C681}">
      <dgm:prSet/>
      <dgm:spPr/>
      <dgm:t>
        <a:bodyPr/>
        <a:lstStyle/>
        <a:p>
          <a:endParaRPr kumimoji="1" lang="ja-JP" altLang="en-US"/>
        </a:p>
      </dgm:t>
    </dgm:pt>
    <dgm:pt modelId="{488CCCB9-CA31-4869-952D-FA5D7C9E5F11}">
      <dgm:prSet phldrT="[テキスト]" custT="1"/>
      <dgm:spPr>
        <a:solidFill>
          <a:srgbClr val="FF9900">
            <a:alpha val="19000"/>
          </a:srgbClr>
        </a:solidFill>
      </dgm:spPr>
      <dgm:t>
        <a:bodyPr/>
        <a:lstStyle/>
        <a:p>
          <a:r>
            <a:rPr kumimoji="1" lang="en-US" altLang="ja-JP" sz="1800" b="1" dirty="0">
              <a:solidFill>
                <a:schemeClr val="tx2">
                  <a:lumMod val="50000"/>
                </a:schemeClr>
              </a:solidFill>
            </a:rPr>
            <a:t>2</a:t>
          </a:r>
          <a:r>
            <a:rPr kumimoji="1" lang="ja-JP" altLang="en-US" sz="1800" b="1" dirty="0">
              <a:solidFill>
                <a:schemeClr val="tx2">
                  <a:lumMod val="50000"/>
                </a:schemeClr>
              </a:solidFill>
            </a:rPr>
            <a:t>月</a:t>
          </a:r>
        </a:p>
      </dgm:t>
    </dgm:pt>
    <dgm:pt modelId="{B62E7B30-ECBB-4DFC-B976-9C5092185ED6}" type="parTrans" cxnId="{8357C5E6-9870-4323-ADE8-E645FC5A7353}">
      <dgm:prSet/>
      <dgm:spPr/>
      <dgm:t>
        <a:bodyPr/>
        <a:lstStyle/>
        <a:p>
          <a:endParaRPr kumimoji="1" lang="ja-JP" altLang="en-US"/>
        </a:p>
      </dgm:t>
    </dgm:pt>
    <dgm:pt modelId="{065A03CA-4CCC-4857-848F-7071DA3F4BDF}" type="sibTrans" cxnId="{8357C5E6-9870-4323-ADE8-E645FC5A7353}">
      <dgm:prSet/>
      <dgm:spPr/>
      <dgm:t>
        <a:bodyPr/>
        <a:lstStyle/>
        <a:p>
          <a:endParaRPr kumimoji="1" lang="ja-JP" altLang="en-US"/>
        </a:p>
      </dgm:t>
    </dgm:pt>
    <dgm:pt modelId="{B0A5FD81-B288-4392-97DB-F9F0FBEF4A09}">
      <dgm:prSet custT="1"/>
      <dgm:spPr>
        <a:solidFill>
          <a:schemeClr val="accent6">
            <a:alpha val="10000"/>
          </a:schemeClr>
        </a:solidFill>
      </dgm:spPr>
      <dgm:t>
        <a:bodyPr/>
        <a:lstStyle/>
        <a:p>
          <a:pPr marL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kumimoji="1" lang="ja-JP" altLang="en-US" sz="2400" dirty="0"/>
            <a:t>勤務評価面接   （出向元）</a:t>
          </a:r>
        </a:p>
      </dgm:t>
    </dgm:pt>
    <dgm:pt modelId="{74734D24-7F0A-4F13-9704-BA1DA863EB15}" type="parTrans" cxnId="{52E8F3BE-6EA1-4BBA-AAF5-9DFFB6007047}">
      <dgm:prSet/>
      <dgm:spPr/>
      <dgm:t>
        <a:bodyPr/>
        <a:lstStyle/>
        <a:p>
          <a:endParaRPr kumimoji="1" lang="ja-JP" altLang="en-US"/>
        </a:p>
      </dgm:t>
    </dgm:pt>
    <dgm:pt modelId="{6259FE85-598C-4271-902B-A21228C09D7D}" type="sibTrans" cxnId="{52E8F3BE-6EA1-4BBA-AAF5-9DFFB6007047}">
      <dgm:prSet/>
      <dgm:spPr/>
      <dgm:t>
        <a:bodyPr/>
        <a:lstStyle/>
        <a:p>
          <a:endParaRPr kumimoji="1" lang="ja-JP" altLang="en-US"/>
        </a:p>
      </dgm:t>
    </dgm:pt>
    <dgm:pt modelId="{B7EED255-9C27-4B53-8709-985EB7F2F18A}">
      <dgm:prSet phldrT="[テキスト]" custT="1"/>
      <dgm:spPr>
        <a:solidFill>
          <a:schemeClr val="accent6">
            <a:alpha val="10000"/>
          </a:schemeClr>
        </a:solidFill>
      </dgm:spPr>
      <dgm:t>
        <a:bodyPr tIns="180000" anchor="ctr"/>
        <a:lstStyle/>
        <a:p>
          <a:pPr marL="0">
            <a:lnSpc>
              <a:spcPts val="2000"/>
            </a:lnSpc>
            <a:spcBef>
              <a:spcPts val="0"/>
            </a:spcBef>
            <a:spcAft>
              <a:spcPts val="0"/>
            </a:spcAft>
          </a:pPr>
          <a:r>
            <a:rPr kumimoji="1" lang="ja-JP" altLang="en-US" sz="2400" dirty="0"/>
            <a:t>中間面接　　   （出向先）</a:t>
          </a:r>
        </a:p>
      </dgm:t>
    </dgm:pt>
    <dgm:pt modelId="{6B5AE30E-48FC-42D7-AE60-897624FB4AAF}" type="sibTrans" cxnId="{1FB2851E-C14E-415E-A05B-F666A92E4FB8}">
      <dgm:prSet/>
      <dgm:spPr/>
      <dgm:t>
        <a:bodyPr/>
        <a:lstStyle/>
        <a:p>
          <a:endParaRPr kumimoji="1" lang="ja-JP" altLang="en-US"/>
        </a:p>
      </dgm:t>
    </dgm:pt>
    <dgm:pt modelId="{D8258641-216F-4669-A9B7-3E79F60B4D5F}" type="parTrans" cxnId="{1FB2851E-C14E-415E-A05B-F666A92E4FB8}">
      <dgm:prSet/>
      <dgm:spPr/>
      <dgm:t>
        <a:bodyPr/>
        <a:lstStyle/>
        <a:p>
          <a:endParaRPr kumimoji="1" lang="ja-JP" altLang="en-US"/>
        </a:p>
      </dgm:t>
    </dgm:pt>
    <dgm:pt modelId="{E62FD28A-7613-4451-9B5B-C060E355614C}" type="pres">
      <dgm:prSet presAssocID="{746FCB88-91E8-4EE3-B13B-16C8261563D3}" presName="linearFlow" presStyleCnt="0">
        <dgm:presLayoutVars>
          <dgm:dir/>
          <dgm:animLvl val="lvl"/>
          <dgm:resizeHandles val="exact"/>
        </dgm:presLayoutVars>
      </dgm:prSet>
      <dgm:spPr/>
    </dgm:pt>
    <dgm:pt modelId="{B29AAFAB-150A-4416-A332-CCDF72B919B0}" type="pres">
      <dgm:prSet presAssocID="{1B3906FE-AD26-48C0-8E32-28B1CC3FEB70}" presName="composite" presStyleCnt="0"/>
      <dgm:spPr/>
    </dgm:pt>
    <dgm:pt modelId="{A20D9B22-694D-4910-9BCC-A37D4909B119}" type="pres">
      <dgm:prSet presAssocID="{1B3906FE-AD26-48C0-8E32-28B1CC3FEB70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AB3B5645-00CD-4A44-90D9-434585706E4B}" type="pres">
      <dgm:prSet presAssocID="{1B3906FE-AD26-48C0-8E32-28B1CC3FEB70}" presName="descendantText" presStyleLbl="alignAcc1" presStyleIdx="0" presStyleCnt="5" custLinFactNeighborX="0" custLinFactNeighborY="-594">
        <dgm:presLayoutVars>
          <dgm:bulletEnabled val="1"/>
        </dgm:presLayoutVars>
      </dgm:prSet>
      <dgm:spPr/>
    </dgm:pt>
    <dgm:pt modelId="{48DA88D4-D5D5-4F00-A8C0-7D834164762C}" type="pres">
      <dgm:prSet presAssocID="{3EEE9098-DDCC-4599-9A9F-4D9C28720CD2}" presName="sp" presStyleCnt="0"/>
      <dgm:spPr/>
    </dgm:pt>
    <dgm:pt modelId="{5C6871E9-9571-40EF-BDF6-335B59F40BDA}" type="pres">
      <dgm:prSet presAssocID="{0AC23506-7940-40C1-82F7-CA68038E47C7}" presName="composite" presStyleCnt="0"/>
      <dgm:spPr/>
    </dgm:pt>
    <dgm:pt modelId="{B8097749-8D62-46AE-AB2A-8E4A3B1C0916}" type="pres">
      <dgm:prSet presAssocID="{0AC23506-7940-40C1-82F7-CA68038E47C7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C4391BB5-9A4B-4A43-A6F2-F90F95E7DE31}" type="pres">
      <dgm:prSet presAssocID="{0AC23506-7940-40C1-82F7-CA68038E47C7}" presName="descendantText" presStyleLbl="alignAcc1" presStyleIdx="1" presStyleCnt="5">
        <dgm:presLayoutVars>
          <dgm:bulletEnabled val="1"/>
        </dgm:presLayoutVars>
      </dgm:prSet>
      <dgm:spPr/>
    </dgm:pt>
    <dgm:pt modelId="{CB3D1AD2-3092-46E5-A61E-C2111BAA839C}" type="pres">
      <dgm:prSet presAssocID="{45DAF29B-357F-4E7A-88E0-D0FD82EF7EFE}" presName="sp" presStyleCnt="0"/>
      <dgm:spPr/>
    </dgm:pt>
    <dgm:pt modelId="{84637F92-3F95-4317-9808-4530B743EBFE}" type="pres">
      <dgm:prSet presAssocID="{924CF71C-9CC4-4134-9DD9-0DC9FB1361F6}" presName="composite" presStyleCnt="0"/>
      <dgm:spPr/>
    </dgm:pt>
    <dgm:pt modelId="{BC6D728C-3D9A-4239-A080-F88BFDCE9B38}" type="pres">
      <dgm:prSet presAssocID="{924CF71C-9CC4-4134-9DD9-0DC9FB1361F6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40041769-030D-482F-B2A9-0D1FFB4D178C}" type="pres">
      <dgm:prSet presAssocID="{924CF71C-9CC4-4134-9DD9-0DC9FB1361F6}" presName="descendantText" presStyleLbl="alignAcc1" presStyleIdx="2" presStyleCnt="5">
        <dgm:presLayoutVars>
          <dgm:bulletEnabled val="1"/>
        </dgm:presLayoutVars>
      </dgm:prSet>
      <dgm:spPr/>
    </dgm:pt>
    <dgm:pt modelId="{A8817C51-368B-4546-A29F-37945179B484}" type="pres">
      <dgm:prSet presAssocID="{2839DED8-41C5-419B-8516-2886F5D2CFE4}" presName="sp" presStyleCnt="0"/>
      <dgm:spPr/>
    </dgm:pt>
    <dgm:pt modelId="{3CEB4820-5388-4F53-A1DB-B37E1AF88986}" type="pres">
      <dgm:prSet presAssocID="{8D4A5507-E8E8-438B-9D1B-1464E5972AE1}" presName="composite" presStyleCnt="0"/>
      <dgm:spPr/>
    </dgm:pt>
    <dgm:pt modelId="{C72B50E2-F488-4FA1-B52B-5862BAF84017}" type="pres">
      <dgm:prSet presAssocID="{8D4A5507-E8E8-438B-9D1B-1464E5972AE1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6DB431A5-B573-4FDF-B366-C9A786E8090B}" type="pres">
      <dgm:prSet presAssocID="{8D4A5507-E8E8-438B-9D1B-1464E5972AE1}" presName="descendantText" presStyleLbl="alignAcc1" presStyleIdx="3" presStyleCnt="5" custLinFactNeighborY="0">
        <dgm:presLayoutVars>
          <dgm:bulletEnabled val="1"/>
        </dgm:presLayoutVars>
      </dgm:prSet>
      <dgm:spPr/>
    </dgm:pt>
    <dgm:pt modelId="{576F1B3A-3E01-48C7-8998-F13B58F077F7}" type="pres">
      <dgm:prSet presAssocID="{A90CBCDD-D58F-4F9D-97BA-830A968C1AC7}" presName="sp" presStyleCnt="0"/>
      <dgm:spPr/>
    </dgm:pt>
    <dgm:pt modelId="{216FDC82-7B25-4CFE-A1FC-16BE88F4C4C1}" type="pres">
      <dgm:prSet presAssocID="{488CCCB9-CA31-4869-952D-FA5D7C9E5F11}" presName="composite" presStyleCnt="0"/>
      <dgm:spPr/>
    </dgm:pt>
    <dgm:pt modelId="{E2EF2930-F2E6-4509-A540-C5402C43C2B4}" type="pres">
      <dgm:prSet presAssocID="{488CCCB9-CA31-4869-952D-FA5D7C9E5F11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634ADD03-FE9A-4773-8D76-D1773FFF1EB9}" type="pres">
      <dgm:prSet presAssocID="{488CCCB9-CA31-4869-952D-FA5D7C9E5F11}" presName="descendantText" presStyleLbl="alignAcc1" presStyleIdx="4" presStyleCnt="5" custLinFactNeighborX="367" custLinFactNeighborY="-616">
        <dgm:presLayoutVars>
          <dgm:bulletEnabled val="1"/>
        </dgm:presLayoutVars>
      </dgm:prSet>
      <dgm:spPr/>
    </dgm:pt>
  </dgm:ptLst>
  <dgm:cxnLst>
    <dgm:cxn modelId="{37F24B05-4D65-4C2B-9AF3-32ADFA7757A4}" type="presOf" srcId="{188BC61D-99DE-4AF4-99AB-989CFCFD113E}" destId="{AB3B5645-00CD-4A44-90D9-434585706E4B}" srcOrd="0" destOrd="0" presId="urn:microsoft.com/office/officeart/2005/8/layout/chevron2"/>
    <dgm:cxn modelId="{7CCB2D0A-C276-44B9-BA6B-4A599805811C}" srcId="{8D4A5507-E8E8-438B-9D1B-1464E5972AE1}" destId="{542D1080-E1BC-4238-814A-4B8D53272FE2}" srcOrd="0" destOrd="0" parTransId="{6D764922-493E-4687-BFEB-9CDD743BB5A4}" sibTransId="{88934655-BCDD-49DA-A68F-E8D63F8D5F53}"/>
    <dgm:cxn modelId="{D6D6FA1A-89D5-4A94-96DA-68E1E3C7BA23}" type="presOf" srcId="{B7EED255-9C27-4B53-8709-985EB7F2F18A}" destId="{40041769-030D-482F-B2A9-0D1FFB4D178C}" srcOrd="0" destOrd="0" presId="urn:microsoft.com/office/officeart/2005/8/layout/chevron2"/>
    <dgm:cxn modelId="{1FB2851E-C14E-415E-A05B-F666A92E4FB8}" srcId="{924CF71C-9CC4-4134-9DD9-0DC9FB1361F6}" destId="{B7EED255-9C27-4B53-8709-985EB7F2F18A}" srcOrd="0" destOrd="0" parTransId="{D8258641-216F-4669-A9B7-3E79F60B4D5F}" sibTransId="{6B5AE30E-48FC-42D7-AE60-897624FB4AAF}"/>
    <dgm:cxn modelId="{1DC4291F-B023-47CF-B817-1A2F39D1B335}" type="presOf" srcId="{488CCCB9-CA31-4869-952D-FA5D7C9E5F11}" destId="{E2EF2930-F2E6-4509-A540-C5402C43C2B4}" srcOrd="0" destOrd="0" presId="urn:microsoft.com/office/officeart/2005/8/layout/chevron2"/>
    <dgm:cxn modelId="{584ED022-E3CD-44A1-8848-CC05E28B439E}" type="presOf" srcId="{0AC23506-7940-40C1-82F7-CA68038E47C7}" destId="{B8097749-8D62-46AE-AB2A-8E4A3B1C0916}" srcOrd="0" destOrd="0" presId="urn:microsoft.com/office/officeart/2005/8/layout/chevron2"/>
    <dgm:cxn modelId="{58B1925D-2158-4A4C-A5C4-06DEA5BB25E9}" srcId="{0AC23506-7940-40C1-82F7-CA68038E47C7}" destId="{D7949C4D-C21A-4202-AD16-3F751522EC0E}" srcOrd="0" destOrd="0" parTransId="{BB309813-43B4-4E22-8EED-7A920091761A}" sibTransId="{159A0A25-F2BC-49A9-BFA5-CA10D9CFEC4F}"/>
    <dgm:cxn modelId="{058A746A-0914-437E-808A-7BDE1DBC2036}" srcId="{746FCB88-91E8-4EE3-B13B-16C8261563D3}" destId="{1B3906FE-AD26-48C0-8E32-28B1CC3FEB70}" srcOrd="0" destOrd="0" parTransId="{70F21232-EF8F-4E1D-9F96-1B49FD6B7AB3}" sibTransId="{3EEE9098-DDCC-4599-9A9F-4D9C28720CD2}"/>
    <dgm:cxn modelId="{7F73F36A-5D2B-4FA7-BFE4-1A975F1F6AB6}" type="presOf" srcId="{542D1080-E1BC-4238-814A-4B8D53272FE2}" destId="{6DB431A5-B573-4FDF-B366-C9A786E8090B}" srcOrd="0" destOrd="0" presId="urn:microsoft.com/office/officeart/2005/8/layout/chevron2"/>
    <dgm:cxn modelId="{29C3AA56-7E18-4C85-86E5-D2CFE9569F8A}" type="presOf" srcId="{D7949C4D-C21A-4202-AD16-3F751522EC0E}" destId="{C4391BB5-9A4B-4A43-A6F2-F90F95E7DE31}" srcOrd="0" destOrd="0" presId="urn:microsoft.com/office/officeart/2005/8/layout/chevron2"/>
    <dgm:cxn modelId="{6725BC58-D92A-40C4-A1ED-7D73F7731719}" type="presOf" srcId="{924CF71C-9CC4-4134-9DD9-0DC9FB1361F6}" destId="{BC6D728C-3D9A-4239-A080-F88BFDCE9B38}" srcOrd="0" destOrd="0" presId="urn:microsoft.com/office/officeart/2005/8/layout/chevron2"/>
    <dgm:cxn modelId="{BC18017B-8964-4D69-9FFA-6A61892E89C1}" type="presOf" srcId="{8D4A5507-E8E8-438B-9D1B-1464E5972AE1}" destId="{C72B50E2-F488-4FA1-B52B-5862BAF84017}" srcOrd="0" destOrd="0" presId="urn:microsoft.com/office/officeart/2005/8/layout/chevron2"/>
    <dgm:cxn modelId="{A4249087-F90C-4444-91BA-0B16B2B2C681}" srcId="{746FCB88-91E8-4EE3-B13B-16C8261563D3}" destId="{8D4A5507-E8E8-438B-9D1B-1464E5972AE1}" srcOrd="3" destOrd="0" parTransId="{EF467501-A76D-4C7B-90FB-AA660ED6A50C}" sibTransId="{A90CBCDD-D58F-4F9D-97BA-830A968C1AC7}"/>
    <dgm:cxn modelId="{535DB78A-A2AC-4664-8015-F0C89F0380BD}" srcId="{1B3906FE-AD26-48C0-8E32-28B1CC3FEB70}" destId="{188BC61D-99DE-4AF4-99AB-989CFCFD113E}" srcOrd="0" destOrd="0" parTransId="{F303593B-D32D-492C-ABDB-A300637D2A0A}" sibTransId="{BE30582D-5E60-47DA-947C-57EFB7F95385}"/>
    <dgm:cxn modelId="{2E7CBF8A-286B-46A6-B2D9-397F39CA4410}" type="presOf" srcId="{1B3906FE-AD26-48C0-8E32-28B1CC3FEB70}" destId="{A20D9B22-694D-4910-9BCC-A37D4909B119}" srcOrd="0" destOrd="0" presId="urn:microsoft.com/office/officeart/2005/8/layout/chevron2"/>
    <dgm:cxn modelId="{CEA1F0B6-ECA0-4D26-9D8A-BE996903F707}" srcId="{746FCB88-91E8-4EE3-B13B-16C8261563D3}" destId="{924CF71C-9CC4-4134-9DD9-0DC9FB1361F6}" srcOrd="2" destOrd="0" parTransId="{FBB2D663-D45E-4FD5-9F30-DC3EE57B88A4}" sibTransId="{2839DED8-41C5-419B-8516-2886F5D2CFE4}"/>
    <dgm:cxn modelId="{52E8F3BE-6EA1-4BBA-AAF5-9DFFB6007047}" srcId="{488CCCB9-CA31-4869-952D-FA5D7C9E5F11}" destId="{B0A5FD81-B288-4392-97DB-F9F0FBEF4A09}" srcOrd="0" destOrd="0" parTransId="{74734D24-7F0A-4F13-9704-BA1DA863EB15}" sibTransId="{6259FE85-598C-4271-902B-A21228C09D7D}"/>
    <dgm:cxn modelId="{BAED03D8-C4F4-425A-85E6-DA0083D69710}" srcId="{746FCB88-91E8-4EE3-B13B-16C8261563D3}" destId="{0AC23506-7940-40C1-82F7-CA68038E47C7}" srcOrd="1" destOrd="0" parTransId="{709BAA37-7AF7-44C4-A6EB-440DC14F7F76}" sibTransId="{45DAF29B-357F-4E7A-88E0-D0FD82EF7EFE}"/>
    <dgm:cxn modelId="{8357C5E6-9870-4323-ADE8-E645FC5A7353}" srcId="{746FCB88-91E8-4EE3-B13B-16C8261563D3}" destId="{488CCCB9-CA31-4869-952D-FA5D7C9E5F11}" srcOrd="4" destOrd="0" parTransId="{B62E7B30-ECBB-4DFC-B976-9C5092185ED6}" sibTransId="{065A03CA-4CCC-4857-848F-7071DA3F4BDF}"/>
    <dgm:cxn modelId="{645CA0F6-CA2E-4769-AF7C-652193BA048C}" type="presOf" srcId="{B0A5FD81-B288-4392-97DB-F9F0FBEF4A09}" destId="{634ADD03-FE9A-4773-8D76-D1773FFF1EB9}" srcOrd="0" destOrd="0" presId="urn:microsoft.com/office/officeart/2005/8/layout/chevron2"/>
    <dgm:cxn modelId="{EBBD5EFB-358B-48F7-9F0A-BCFF438B4ABA}" type="presOf" srcId="{746FCB88-91E8-4EE3-B13B-16C8261563D3}" destId="{E62FD28A-7613-4451-9B5B-C060E355614C}" srcOrd="0" destOrd="0" presId="urn:microsoft.com/office/officeart/2005/8/layout/chevron2"/>
    <dgm:cxn modelId="{D2718E30-543A-43ED-8A9C-12EF18ECD58F}" type="presParOf" srcId="{E62FD28A-7613-4451-9B5B-C060E355614C}" destId="{B29AAFAB-150A-4416-A332-CCDF72B919B0}" srcOrd="0" destOrd="0" presId="urn:microsoft.com/office/officeart/2005/8/layout/chevron2"/>
    <dgm:cxn modelId="{3738DABC-D59D-44BF-AF86-328E7A2D6564}" type="presParOf" srcId="{B29AAFAB-150A-4416-A332-CCDF72B919B0}" destId="{A20D9B22-694D-4910-9BCC-A37D4909B119}" srcOrd="0" destOrd="0" presId="urn:microsoft.com/office/officeart/2005/8/layout/chevron2"/>
    <dgm:cxn modelId="{A5B60FA1-E5B1-4F53-B49F-A68BBEEDC411}" type="presParOf" srcId="{B29AAFAB-150A-4416-A332-CCDF72B919B0}" destId="{AB3B5645-00CD-4A44-90D9-434585706E4B}" srcOrd="1" destOrd="0" presId="urn:microsoft.com/office/officeart/2005/8/layout/chevron2"/>
    <dgm:cxn modelId="{454A30F2-08CA-4381-84E3-4A826CAC2B77}" type="presParOf" srcId="{E62FD28A-7613-4451-9B5B-C060E355614C}" destId="{48DA88D4-D5D5-4F00-A8C0-7D834164762C}" srcOrd="1" destOrd="0" presId="urn:microsoft.com/office/officeart/2005/8/layout/chevron2"/>
    <dgm:cxn modelId="{D4529AD0-78BF-47A6-B61C-9A19A1BE7902}" type="presParOf" srcId="{E62FD28A-7613-4451-9B5B-C060E355614C}" destId="{5C6871E9-9571-40EF-BDF6-335B59F40BDA}" srcOrd="2" destOrd="0" presId="urn:microsoft.com/office/officeart/2005/8/layout/chevron2"/>
    <dgm:cxn modelId="{326B1268-0F3E-466A-8A02-DB2BD372D0B3}" type="presParOf" srcId="{5C6871E9-9571-40EF-BDF6-335B59F40BDA}" destId="{B8097749-8D62-46AE-AB2A-8E4A3B1C0916}" srcOrd="0" destOrd="0" presId="urn:microsoft.com/office/officeart/2005/8/layout/chevron2"/>
    <dgm:cxn modelId="{FB67C679-B22E-4AD6-A50C-3A8789BCB993}" type="presParOf" srcId="{5C6871E9-9571-40EF-BDF6-335B59F40BDA}" destId="{C4391BB5-9A4B-4A43-A6F2-F90F95E7DE31}" srcOrd="1" destOrd="0" presId="urn:microsoft.com/office/officeart/2005/8/layout/chevron2"/>
    <dgm:cxn modelId="{B2FF6BCB-C29F-4868-B091-643E8FD72E60}" type="presParOf" srcId="{E62FD28A-7613-4451-9B5B-C060E355614C}" destId="{CB3D1AD2-3092-46E5-A61E-C2111BAA839C}" srcOrd="3" destOrd="0" presId="urn:microsoft.com/office/officeart/2005/8/layout/chevron2"/>
    <dgm:cxn modelId="{4A91F6ED-4510-499A-B777-E4BAF96BFFAB}" type="presParOf" srcId="{E62FD28A-7613-4451-9B5B-C060E355614C}" destId="{84637F92-3F95-4317-9808-4530B743EBFE}" srcOrd="4" destOrd="0" presId="urn:microsoft.com/office/officeart/2005/8/layout/chevron2"/>
    <dgm:cxn modelId="{8031335C-D749-4A2E-85BC-5511C0D62ACF}" type="presParOf" srcId="{84637F92-3F95-4317-9808-4530B743EBFE}" destId="{BC6D728C-3D9A-4239-A080-F88BFDCE9B38}" srcOrd="0" destOrd="0" presId="urn:microsoft.com/office/officeart/2005/8/layout/chevron2"/>
    <dgm:cxn modelId="{F0A27257-46E9-49DD-9FFB-C977DF78AC4B}" type="presParOf" srcId="{84637F92-3F95-4317-9808-4530B743EBFE}" destId="{40041769-030D-482F-B2A9-0D1FFB4D178C}" srcOrd="1" destOrd="0" presId="urn:microsoft.com/office/officeart/2005/8/layout/chevron2"/>
    <dgm:cxn modelId="{1DCAFC65-7DB7-48F2-AB6F-A801F960DC2F}" type="presParOf" srcId="{E62FD28A-7613-4451-9B5B-C060E355614C}" destId="{A8817C51-368B-4546-A29F-37945179B484}" srcOrd="5" destOrd="0" presId="urn:microsoft.com/office/officeart/2005/8/layout/chevron2"/>
    <dgm:cxn modelId="{A8025941-184E-4B03-8325-46D8799DD630}" type="presParOf" srcId="{E62FD28A-7613-4451-9B5B-C060E355614C}" destId="{3CEB4820-5388-4F53-A1DB-B37E1AF88986}" srcOrd="6" destOrd="0" presId="urn:microsoft.com/office/officeart/2005/8/layout/chevron2"/>
    <dgm:cxn modelId="{E1932B16-F382-46CF-8488-482C97D343A1}" type="presParOf" srcId="{3CEB4820-5388-4F53-A1DB-B37E1AF88986}" destId="{C72B50E2-F488-4FA1-B52B-5862BAF84017}" srcOrd="0" destOrd="0" presId="urn:microsoft.com/office/officeart/2005/8/layout/chevron2"/>
    <dgm:cxn modelId="{00F74845-0C93-4D60-8A42-4A5D7E1E9B72}" type="presParOf" srcId="{3CEB4820-5388-4F53-A1DB-B37E1AF88986}" destId="{6DB431A5-B573-4FDF-B366-C9A786E8090B}" srcOrd="1" destOrd="0" presId="urn:microsoft.com/office/officeart/2005/8/layout/chevron2"/>
    <dgm:cxn modelId="{7AFBFAA7-F7E9-4125-86BC-2E09256BEDE5}" type="presParOf" srcId="{E62FD28A-7613-4451-9B5B-C060E355614C}" destId="{576F1B3A-3E01-48C7-8998-F13B58F077F7}" srcOrd="7" destOrd="0" presId="urn:microsoft.com/office/officeart/2005/8/layout/chevron2"/>
    <dgm:cxn modelId="{68B32CEE-FB86-4710-82E4-5B9ECD181234}" type="presParOf" srcId="{E62FD28A-7613-4451-9B5B-C060E355614C}" destId="{216FDC82-7B25-4CFE-A1FC-16BE88F4C4C1}" srcOrd="8" destOrd="0" presId="urn:microsoft.com/office/officeart/2005/8/layout/chevron2"/>
    <dgm:cxn modelId="{927D9972-43FC-4CFB-B09D-FC99DE155A9B}" type="presParOf" srcId="{216FDC82-7B25-4CFE-A1FC-16BE88F4C4C1}" destId="{E2EF2930-F2E6-4509-A540-C5402C43C2B4}" srcOrd="0" destOrd="0" presId="urn:microsoft.com/office/officeart/2005/8/layout/chevron2"/>
    <dgm:cxn modelId="{30DD2F80-9B74-41C6-8A95-D249A824C2DC}" type="presParOf" srcId="{216FDC82-7B25-4CFE-A1FC-16BE88F4C4C1}" destId="{634ADD03-FE9A-4773-8D76-D1773FFF1EB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0D9B22-694D-4910-9BCC-A37D4909B119}">
      <dsp:nvSpPr>
        <dsp:cNvPr id="0" name=""/>
        <dsp:cNvSpPr/>
      </dsp:nvSpPr>
      <dsp:spPr>
        <a:xfrm rot="5400000">
          <a:off x="-125638" y="128374"/>
          <a:ext cx="837592" cy="586314"/>
        </a:xfrm>
        <a:prstGeom prst="chevron">
          <a:avLst/>
        </a:prstGeom>
        <a:solidFill>
          <a:srgbClr val="0099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b="1" kern="1200" dirty="0">
              <a:solidFill>
                <a:schemeClr val="tx2">
                  <a:lumMod val="50000"/>
                </a:schemeClr>
              </a:solidFill>
            </a:rPr>
            <a:t>５月</a:t>
          </a:r>
        </a:p>
      </dsp:txBody>
      <dsp:txXfrm rot="-5400000">
        <a:off x="1" y="295892"/>
        <a:ext cx="586314" cy="251278"/>
      </dsp:txXfrm>
    </dsp:sp>
    <dsp:sp modelId="{AB3B5645-00CD-4A44-90D9-434585706E4B}">
      <dsp:nvSpPr>
        <dsp:cNvPr id="0" name=""/>
        <dsp:cNvSpPr/>
      </dsp:nvSpPr>
      <dsp:spPr>
        <a:xfrm rot="5400000">
          <a:off x="3081136" y="-2494821"/>
          <a:ext cx="544721" cy="5534365"/>
        </a:xfrm>
        <a:prstGeom prst="round2SameRect">
          <a:avLst/>
        </a:prstGeom>
        <a:solidFill>
          <a:srgbClr val="009900">
            <a:alpha val="5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0" lvl="1" indent="-22860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kumimoji="1" lang="ja-JP" altLang="en-US" sz="2400" kern="1200" dirty="0"/>
            <a:t>意向調査</a:t>
          </a:r>
        </a:p>
      </dsp:txBody>
      <dsp:txXfrm rot="-5400000">
        <a:off x="586315" y="26591"/>
        <a:ext cx="5507774" cy="491539"/>
      </dsp:txXfrm>
    </dsp:sp>
    <dsp:sp modelId="{B8097749-8D62-46AE-AB2A-8E4A3B1C0916}">
      <dsp:nvSpPr>
        <dsp:cNvPr id="0" name=""/>
        <dsp:cNvSpPr/>
      </dsp:nvSpPr>
      <dsp:spPr>
        <a:xfrm rot="5400000">
          <a:off x="-125638" y="867062"/>
          <a:ext cx="837592" cy="586314"/>
        </a:xfrm>
        <a:prstGeom prst="chevron">
          <a:avLst/>
        </a:prstGeom>
        <a:solidFill>
          <a:srgbClr val="009900">
            <a:alpha val="82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800" b="1" kern="1200" dirty="0">
              <a:solidFill>
                <a:schemeClr val="tx2">
                  <a:lumMod val="50000"/>
                </a:schemeClr>
              </a:solidFill>
            </a:rPr>
            <a:t>10</a:t>
          </a:r>
          <a:r>
            <a:rPr kumimoji="1" lang="ja-JP" altLang="en-US" sz="1800" b="1" kern="1200" dirty="0">
              <a:solidFill>
                <a:schemeClr val="tx2">
                  <a:lumMod val="50000"/>
                </a:schemeClr>
              </a:solidFill>
            </a:rPr>
            <a:t>月</a:t>
          </a:r>
        </a:p>
      </dsp:txBody>
      <dsp:txXfrm rot="-5400000">
        <a:off x="1" y="1034580"/>
        <a:ext cx="586314" cy="251278"/>
      </dsp:txXfrm>
    </dsp:sp>
    <dsp:sp modelId="{C4391BB5-9A4B-4A43-A6F2-F90F95E7DE31}">
      <dsp:nvSpPr>
        <dsp:cNvPr id="0" name=""/>
        <dsp:cNvSpPr/>
      </dsp:nvSpPr>
      <dsp:spPr>
        <a:xfrm rot="5400000">
          <a:off x="3081279" y="-1753541"/>
          <a:ext cx="544435" cy="5534365"/>
        </a:xfrm>
        <a:prstGeom prst="round2SameRect">
          <a:avLst/>
        </a:prstGeom>
        <a:solidFill>
          <a:srgbClr val="009900">
            <a:alpha val="5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80000" rIns="15240" bIns="15240" numCol="1" spcCol="1270" anchor="ctr" anchorCtr="0">
          <a:noAutofit/>
        </a:bodyPr>
        <a:lstStyle/>
        <a:p>
          <a:pPr marL="144000" lvl="1" indent="-228600" algn="l" defTabSz="1066800">
            <a:lnSpc>
              <a:spcPts val="21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kumimoji="1" lang="ja-JP" altLang="en-US" sz="2400" kern="1200" dirty="0"/>
            <a:t>面接　意向確認</a:t>
          </a:r>
        </a:p>
      </dsp:txBody>
      <dsp:txXfrm rot="-5400000">
        <a:off x="586315" y="768000"/>
        <a:ext cx="5507788" cy="491281"/>
      </dsp:txXfrm>
    </dsp:sp>
    <dsp:sp modelId="{BC6D728C-3D9A-4239-A080-F88BFDCE9B38}">
      <dsp:nvSpPr>
        <dsp:cNvPr id="0" name=""/>
        <dsp:cNvSpPr/>
      </dsp:nvSpPr>
      <dsp:spPr>
        <a:xfrm rot="5400000">
          <a:off x="-125638" y="1605750"/>
          <a:ext cx="837592" cy="586314"/>
        </a:xfrm>
        <a:prstGeom prst="chevron">
          <a:avLst/>
        </a:prstGeom>
        <a:solidFill>
          <a:srgbClr val="009900">
            <a:alpha val="7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5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800" b="1" kern="1200" dirty="0">
              <a:solidFill>
                <a:schemeClr val="tx2">
                  <a:lumMod val="50000"/>
                </a:schemeClr>
              </a:solidFill>
            </a:rPr>
            <a:t>11</a:t>
          </a:r>
          <a:r>
            <a:rPr kumimoji="1" lang="ja-JP" altLang="en-US" sz="1800" b="1" kern="1200" dirty="0">
              <a:solidFill>
                <a:schemeClr val="tx2">
                  <a:lumMod val="50000"/>
                </a:schemeClr>
              </a:solidFill>
            </a:rPr>
            <a:t>月</a:t>
          </a:r>
        </a:p>
      </dsp:txBody>
      <dsp:txXfrm rot="-5400000">
        <a:off x="1" y="1773268"/>
        <a:ext cx="586314" cy="251278"/>
      </dsp:txXfrm>
    </dsp:sp>
    <dsp:sp modelId="{40041769-030D-482F-B2A9-0D1FFB4D178C}">
      <dsp:nvSpPr>
        <dsp:cNvPr id="0" name=""/>
        <dsp:cNvSpPr/>
      </dsp:nvSpPr>
      <dsp:spPr>
        <a:xfrm rot="5400000">
          <a:off x="3081279" y="-1014853"/>
          <a:ext cx="544435" cy="5534365"/>
        </a:xfrm>
        <a:prstGeom prst="round2SameRect">
          <a:avLst/>
        </a:prstGeom>
        <a:solidFill>
          <a:srgbClr val="009900">
            <a:alpha val="5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80000" rIns="15240" bIns="15240" numCol="1" spcCol="1270" anchor="ctr" anchorCtr="0">
          <a:noAutofit/>
        </a:bodyPr>
        <a:lstStyle/>
        <a:p>
          <a:pPr marL="0" lvl="1" indent="-228600" algn="l" defTabSz="1066800">
            <a:lnSpc>
              <a:spcPts val="2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kumimoji="1" lang="ja-JP" altLang="en-US" sz="2400" kern="1200" dirty="0"/>
            <a:t>施設基準、給与・処遇の検討</a:t>
          </a:r>
        </a:p>
      </dsp:txBody>
      <dsp:txXfrm rot="-5400000">
        <a:off x="586315" y="1506688"/>
        <a:ext cx="5507788" cy="491281"/>
      </dsp:txXfrm>
    </dsp:sp>
    <dsp:sp modelId="{C72B50E2-F488-4FA1-B52B-5862BAF84017}">
      <dsp:nvSpPr>
        <dsp:cNvPr id="0" name=""/>
        <dsp:cNvSpPr/>
      </dsp:nvSpPr>
      <dsp:spPr>
        <a:xfrm rot="5400000">
          <a:off x="-125638" y="2344438"/>
          <a:ext cx="837592" cy="586314"/>
        </a:xfrm>
        <a:prstGeom prst="chevron">
          <a:avLst/>
        </a:prstGeom>
        <a:solidFill>
          <a:srgbClr val="009900">
            <a:alpha val="58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800" b="1" kern="1200" dirty="0">
              <a:solidFill>
                <a:schemeClr val="tx2">
                  <a:lumMod val="50000"/>
                </a:schemeClr>
              </a:solidFill>
            </a:rPr>
            <a:t>12</a:t>
          </a:r>
          <a:r>
            <a:rPr kumimoji="1" lang="ja-JP" altLang="en-US" sz="1800" b="1" kern="1200" dirty="0">
              <a:solidFill>
                <a:schemeClr val="tx2">
                  <a:lumMod val="50000"/>
                </a:schemeClr>
              </a:solidFill>
            </a:rPr>
            <a:t>月</a:t>
          </a:r>
        </a:p>
      </dsp:txBody>
      <dsp:txXfrm rot="-5400000">
        <a:off x="1" y="2511956"/>
        <a:ext cx="586314" cy="251278"/>
      </dsp:txXfrm>
    </dsp:sp>
    <dsp:sp modelId="{6DB431A5-B573-4FDF-B366-C9A786E8090B}">
      <dsp:nvSpPr>
        <dsp:cNvPr id="0" name=""/>
        <dsp:cNvSpPr/>
      </dsp:nvSpPr>
      <dsp:spPr>
        <a:xfrm rot="5400000">
          <a:off x="3081279" y="-276165"/>
          <a:ext cx="544435" cy="5534365"/>
        </a:xfrm>
        <a:prstGeom prst="round2SameRect">
          <a:avLst/>
        </a:prstGeom>
        <a:solidFill>
          <a:srgbClr val="009900">
            <a:alpha val="5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80000" rIns="13970" bIns="13970" numCol="1" spcCol="1270" anchor="ctr" anchorCtr="0">
          <a:noAutofit/>
        </a:bodyPr>
        <a:lstStyle/>
        <a:p>
          <a:pPr marL="0" lvl="1" indent="-228600" algn="l" defTabSz="977900">
            <a:lnSpc>
              <a:spcPts val="2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kumimoji="1" lang="ja-JP" altLang="en-US" sz="2200" kern="1200" dirty="0"/>
            <a:t>病院見学</a:t>
          </a:r>
        </a:p>
        <a:p>
          <a:pPr marL="0" lvl="1" indent="-228600" algn="l" defTabSz="977900">
            <a:lnSpc>
              <a:spcPts val="2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kumimoji="1" lang="ja-JP" altLang="en-US" sz="2200" kern="1200" dirty="0"/>
            <a:t>マッチング</a:t>
          </a:r>
        </a:p>
      </dsp:txBody>
      <dsp:txXfrm rot="-5400000">
        <a:off x="586315" y="2245376"/>
        <a:ext cx="5507788" cy="491281"/>
      </dsp:txXfrm>
    </dsp:sp>
    <dsp:sp modelId="{E2EF2930-F2E6-4509-A540-C5402C43C2B4}">
      <dsp:nvSpPr>
        <dsp:cNvPr id="0" name=""/>
        <dsp:cNvSpPr/>
      </dsp:nvSpPr>
      <dsp:spPr>
        <a:xfrm rot="5400000">
          <a:off x="-125638" y="3083126"/>
          <a:ext cx="837592" cy="586314"/>
        </a:xfrm>
        <a:prstGeom prst="chevron">
          <a:avLst/>
        </a:prstGeom>
        <a:solidFill>
          <a:srgbClr val="009900">
            <a:alpha val="4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800" b="1" kern="1200" dirty="0">
              <a:solidFill>
                <a:schemeClr val="tx2">
                  <a:lumMod val="50000"/>
                </a:schemeClr>
              </a:solidFill>
            </a:rPr>
            <a:t>3</a:t>
          </a:r>
          <a:r>
            <a:rPr kumimoji="1" lang="ja-JP" altLang="en-US" sz="1800" b="1" kern="1200" dirty="0">
              <a:solidFill>
                <a:schemeClr val="tx2">
                  <a:lumMod val="50000"/>
                </a:schemeClr>
              </a:solidFill>
            </a:rPr>
            <a:t>月</a:t>
          </a:r>
        </a:p>
      </dsp:txBody>
      <dsp:txXfrm rot="-5400000">
        <a:off x="1" y="3250644"/>
        <a:ext cx="586314" cy="251278"/>
      </dsp:txXfrm>
    </dsp:sp>
    <dsp:sp modelId="{634ADD03-FE9A-4773-8D76-D1773FFF1EB9}">
      <dsp:nvSpPr>
        <dsp:cNvPr id="0" name=""/>
        <dsp:cNvSpPr/>
      </dsp:nvSpPr>
      <dsp:spPr>
        <a:xfrm rot="5400000">
          <a:off x="3081279" y="459169"/>
          <a:ext cx="544435" cy="5534365"/>
        </a:xfrm>
        <a:prstGeom prst="round2SameRect">
          <a:avLst/>
        </a:prstGeom>
        <a:solidFill>
          <a:srgbClr val="009900">
            <a:alpha val="5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0" lvl="1" indent="-22860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kumimoji="1" lang="ja-JP" altLang="en-US" sz="2400" kern="1200" dirty="0"/>
            <a:t>覚書の締結</a:t>
          </a:r>
        </a:p>
      </dsp:txBody>
      <dsp:txXfrm rot="-5400000">
        <a:off x="586315" y="2980711"/>
        <a:ext cx="5507788" cy="491281"/>
      </dsp:txXfrm>
    </dsp:sp>
    <dsp:sp modelId="{FB129549-5873-48CB-8720-9FCBE0160718}">
      <dsp:nvSpPr>
        <dsp:cNvPr id="0" name=""/>
        <dsp:cNvSpPr/>
      </dsp:nvSpPr>
      <dsp:spPr>
        <a:xfrm rot="5400000">
          <a:off x="-125638" y="3821814"/>
          <a:ext cx="837592" cy="586314"/>
        </a:xfrm>
        <a:prstGeom prst="chevron">
          <a:avLst/>
        </a:prstGeom>
        <a:solidFill>
          <a:srgbClr val="009900">
            <a:alpha val="14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kumimoji="1" lang="en-US" altLang="ja-JP" sz="1800" b="1" kern="1200" dirty="0">
              <a:solidFill>
                <a:schemeClr val="tx2">
                  <a:lumMod val="50000"/>
                </a:schemeClr>
              </a:solidFill>
            </a:rPr>
            <a:t>4</a:t>
          </a:r>
          <a:r>
            <a:rPr kumimoji="1" lang="ja-JP" altLang="en-US" sz="1800" b="1" kern="1200" dirty="0">
              <a:solidFill>
                <a:schemeClr val="tx2">
                  <a:lumMod val="50000"/>
                </a:schemeClr>
              </a:solidFill>
            </a:rPr>
            <a:t>月</a:t>
          </a:r>
        </a:p>
      </dsp:txBody>
      <dsp:txXfrm rot="-5400000">
        <a:off x="1" y="3989332"/>
        <a:ext cx="586314" cy="251278"/>
      </dsp:txXfrm>
    </dsp:sp>
    <dsp:sp modelId="{CCC7E623-5560-4271-B2C4-CC2AFF8B9194}">
      <dsp:nvSpPr>
        <dsp:cNvPr id="0" name=""/>
        <dsp:cNvSpPr/>
      </dsp:nvSpPr>
      <dsp:spPr>
        <a:xfrm rot="5400000">
          <a:off x="3081279" y="1201210"/>
          <a:ext cx="544435" cy="5534365"/>
        </a:xfrm>
        <a:prstGeom prst="round2SameRect">
          <a:avLst/>
        </a:prstGeom>
        <a:solidFill>
          <a:srgbClr val="009900">
            <a:alpha val="5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0" lvl="1" indent="-22860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kumimoji="1" lang="ja-JP" altLang="en-US" sz="2400" kern="1200" dirty="0"/>
            <a:t>在籍出向</a:t>
          </a:r>
        </a:p>
      </dsp:txBody>
      <dsp:txXfrm rot="-5400000">
        <a:off x="586315" y="3722752"/>
        <a:ext cx="5507788" cy="4912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0D9B22-694D-4910-9BCC-A37D4909B119}">
      <dsp:nvSpPr>
        <dsp:cNvPr id="0" name=""/>
        <dsp:cNvSpPr/>
      </dsp:nvSpPr>
      <dsp:spPr>
        <a:xfrm rot="5400000">
          <a:off x="-150036" y="153902"/>
          <a:ext cx="1000242" cy="700169"/>
        </a:xfrm>
        <a:prstGeom prst="chevron">
          <a:avLst/>
        </a:prstGeom>
        <a:solidFill>
          <a:srgbClr val="FF99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b="1" kern="1200" dirty="0">
              <a:solidFill>
                <a:schemeClr val="tx2">
                  <a:lumMod val="50000"/>
                </a:schemeClr>
              </a:solidFill>
            </a:rPr>
            <a:t>５月</a:t>
          </a:r>
        </a:p>
      </dsp:txBody>
      <dsp:txXfrm rot="-5400000">
        <a:off x="1" y="353951"/>
        <a:ext cx="700169" cy="300073"/>
      </dsp:txXfrm>
    </dsp:sp>
    <dsp:sp modelId="{AB3B5645-00CD-4A44-90D9-434585706E4B}">
      <dsp:nvSpPr>
        <dsp:cNvPr id="0" name=""/>
        <dsp:cNvSpPr/>
      </dsp:nvSpPr>
      <dsp:spPr>
        <a:xfrm rot="5400000">
          <a:off x="3085175" y="-2385002"/>
          <a:ext cx="650499" cy="5420510"/>
        </a:xfrm>
        <a:prstGeom prst="round2SameRect">
          <a:avLst/>
        </a:prstGeom>
        <a:solidFill>
          <a:schemeClr val="accent6">
            <a:alpha val="1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0" lvl="1" indent="-22860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kumimoji="1" lang="ja-JP" altLang="en-US" sz="2400" kern="1200" dirty="0"/>
            <a:t>勤務評価面接   （出向先）</a:t>
          </a:r>
        </a:p>
      </dsp:txBody>
      <dsp:txXfrm rot="-5400000">
        <a:off x="700170" y="31758"/>
        <a:ext cx="5388755" cy="586989"/>
      </dsp:txXfrm>
    </dsp:sp>
    <dsp:sp modelId="{B8097749-8D62-46AE-AB2A-8E4A3B1C0916}">
      <dsp:nvSpPr>
        <dsp:cNvPr id="0" name=""/>
        <dsp:cNvSpPr/>
      </dsp:nvSpPr>
      <dsp:spPr>
        <a:xfrm rot="5400000">
          <a:off x="-150036" y="1036034"/>
          <a:ext cx="1000242" cy="700169"/>
        </a:xfrm>
        <a:prstGeom prst="chevron">
          <a:avLst/>
        </a:prstGeom>
        <a:solidFill>
          <a:srgbClr val="FF9900">
            <a:alpha val="75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800" b="1" kern="1200" dirty="0">
              <a:solidFill>
                <a:schemeClr val="tx2">
                  <a:lumMod val="50000"/>
                </a:schemeClr>
              </a:solidFill>
            </a:rPr>
            <a:t>7</a:t>
          </a:r>
          <a:r>
            <a:rPr kumimoji="1" lang="ja-JP" altLang="en-US" sz="1800" b="1" kern="1200" dirty="0">
              <a:solidFill>
                <a:schemeClr val="tx2">
                  <a:lumMod val="50000"/>
                </a:schemeClr>
              </a:solidFill>
            </a:rPr>
            <a:t>月</a:t>
          </a:r>
        </a:p>
      </dsp:txBody>
      <dsp:txXfrm rot="-5400000">
        <a:off x="1" y="1236083"/>
        <a:ext cx="700169" cy="300073"/>
      </dsp:txXfrm>
    </dsp:sp>
    <dsp:sp modelId="{C4391BB5-9A4B-4A43-A6F2-F90F95E7DE31}">
      <dsp:nvSpPr>
        <dsp:cNvPr id="0" name=""/>
        <dsp:cNvSpPr/>
      </dsp:nvSpPr>
      <dsp:spPr>
        <a:xfrm rot="5400000">
          <a:off x="3085346" y="-1499177"/>
          <a:ext cx="650157" cy="5420510"/>
        </a:xfrm>
        <a:prstGeom prst="round2SameRect">
          <a:avLst/>
        </a:prstGeom>
        <a:solidFill>
          <a:schemeClr val="accent6">
            <a:alpha val="1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80000" rIns="15240" bIns="15240" numCol="1" spcCol="1270" anchor="ctr" anchorCtr="0">
          <a:noAutofit/>
        </a:bodyPr>
        <a:lstStyle/>
        <a:p>
          <a:pPr marL="144000" lvl="1" indent="-228600" algn="l" defTabSz="1066800">
            <a:lnSpc>
              <a:spcPts val="21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kumimoji="1" lang="ja-JP" altLang="en-US" sz="2400" kern="1200" dirty="0"/>
            <a:t>適応状況確認   （出向元） </a:t>
          </a:r>
        </a:p>
      </dsp:txBody>
      <dsp:txXfrm rot="-5400000">
        <a:off x="700170" y="917737"/>
        <a:ext cx="5388772" cy="586681"/>
      </dsp:txXfrm>
    </dsp:sp>
    <dsp:sp modelId="{BC6D728C-3D9A-4239-A080-F88BFDCE9B38}">
      <dsp:nvSpPr>
        <dsp:cNvPr id="0" name=""/>
        <dsp:cNvSpPr/>
      </dsp:nvSpPr>
      <dsp:spPr>
        <a:xfrm rot="5400000">
          <a:off x="-150036" y="1918167"/>
          <a:ext cx="1000242" cy="700169"/>
        </a:xfrm>
        <a:prstGeom prst="chevron">
          <a:avLst/>
        </a:prstGeom>
        <a:solidFill>
          <a:srgbClr val="FF9900">
            <a:alpha val="54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5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800" b="1" kern="1200" dirty="0">
              <a:solidFill>
                <a:schemeClr val="tx2">
                  <a:lumMod val="50000"/>
                </a:schemeClr>
              </a:solidFill>
            </a:rPr>
            <a:t>10</a:t>
          </a:r>
          <a:r>
            <a:rPr kumimoji="1" lang="ja-JP" altLang="en-US" sz="1800" b="1" kern="1200" dirty="0">
              <a:solidFill>
                <a:schemeClr val="tx2">
                  <a:lumMod val="50000"/>
                </a:schemeClr>
              </a:solidFill>
            </a:rPr>
            <a:t>月</a:t>
          </a:r>
        </a:p>
      </dsp:txBody>
      <dsp:txXfrm rot="-5400000">
        <a:off x="1" y="2118216"/>
        <a:ext cx="700169" cy="300073"/>
      </dsp:txXfrm>
    </dsp:sp>
    <dsp:sp modelId="{40041769-030D-482F-B2A9-0D1FFB4D178C}">
      <dsp:nvSpPr>
        <dsp:cNvPr id="0" name=""/>
        <dsp:cNvSpPr/>
      </dsp:nvSpPr>
      <dsp:spPr>
        <a:xfrm rot="5400000">
          <a:off x="3085346" y="-617045"/>
          <a:ext cx="650157" cy="5420510"/>
        </a:xfrm>
        <a:prstGeom prst="round2SameRect">
          <a:avLst/>
        </a:prstGeom>
        <a:solidFill>
          <a:schemeClr val="accent6">
            <a:alpha val="1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80000" rIns="15240" bIns="15240" numCol="1" spcCol="1270" anchor="ctr" anchorCtr="0">
          <a:noAutofit/>
        </a:bodyPr>
        <a:lstStyle/>
        <a:p>
          <a:pPr marL="0" lvl="1" indent="-228600" algn="l" defTabSz="1066800">
            <a:lnSpc>
              <a:spcPts val="2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kumimoji="1" lang="ja-JP" altLang="en-US" sz="2400" kern="1200" dirty="0"/>
            <a:t>中間面接　　   （出向先）</a:t>
          </a:r>
        </a:p>
      </dsp:txBody>
      <dsp:txXfrm rot="-5400000">
        <a:off x="700170" y="1799869"/>
        <a:ext cx="5388772" cy="586681"/>
      </dsp:txXfrm>
    </dsp:sp>
    <dsp:sp modelId="{C72B50E2-F488-4FA1-B52B-5862BAF84017}">
      <dsp:nvSpPr>
        <dsp:cNvPr id="0" name=""/>
        <dsp:cNvSpPr/>
      </dsp:nvSpPr>
      <dsp:spPr>
        <a:xfrm rot="5400000">
          <a:off x="-150036" y="2800299"/>
          <a:ext cx="1000242" cy="700169"/>
        </a:xfrm>
        <a:prstGeom prst="chevron">
          <a:avLst/>
        </a:prstGeom>
        <a:solidFill>
          <a:srgbClr val="FF9900">
            <a:alpha val="4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800" b="1" kern="1200" dirty="0">
              <a:solidFill>
                <a:schemeClr val="tx2">
                  <a:lumMod val="50000"/>
                </a:schemeClr>
              </a:solidFill>
            </a:rPr>
            <a:t>12</a:t>
          </a:r>
          <a:r>
            <a:rPr kumimoji="1" lang="ja-JP" altLang="en-US" sz="1800" b="1" kern="1200" dirty="0">
              <a:solidFill>
                <a:schemeClr val="tx2">
                  <a:lumMod val="50000"/>
                </a:schemeClr>
              </a:solidFill>
            </a:rPr>
            <a:t>月</a:t>
          </a:r>
        </a:p>
      </dsp:txBody>
      <dsp:txXfrm rot="-5400000">
        <a:off x="1" y="3000348"/>
        <a:ext cx="700169" cy="300073"/>
      </dsp:txXfrm>
    </dsp:sp>
    <dsp:sp modelId="{6DB431A5-B573-4FDF-B366-C9A786E8090B}">
      <dsp:nvSpPr>
        <dsp:cNvPr id="0" name=""/>
        <dsp:cNvSpPr/>
      </dsp:nvSpPr>
      <dsp:spPr>
        <a:xfrm rot="5400000">
          <a:off x="3085346" y="265086"/>
          <a:ext cx="650157" cy="5420510"/>
        </a:xfrm>
        <a:prstGeom prst="round2SameRect">
          <a:avLst/>
        </a:prstGeom>
        <a:solidFill>
          <a:schemeClr val="accent6">
            <a:alpha val="1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80000" rIns="15240" bIns="15240" numCol="1" spcCol="1270" anchor="ctr" anchorCtr="0">
          <a:noAutofit/>
        </a:bodyPr>
        <a:lstStyle/>
        <a:p>
          <a:pPr marL="0" lvl="1" indent="-228600" algn="l" defTabSz="1066800">
            <a:lnSpc>
              <a:spcPts val="2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kumimoji="1" lang="ja-JP" altLang="en-US" sz="2400" kern="1200" dirty="0"/>
            <a:t>意向の最終決定（出向元）</a:t>
          </a:r>
        </a:p>
      </dsp:txBody>
      <dsp:txXfrm rot="-5400000">
        <a:off x="700170" y="2682000"/>
        <a:ext cx="5388772" cy="586681"/>
      </dsp:txXfrm>
    </dsp:sp>
    <dsp:sp modelId="{E2EF2930-F2E6-4509-A540-C5402C43C2B4}">
      <dsp:nvSpPr>
        <dsp:cNvPr id="0" name=""/>
        <dsp:cNvSpPr/>
      </dsp:nvSpPr>
      <dsp:spPr>
        <a:xfrm rot="5400000">
          <a:off x="-150036" y="3682431"/>
          <a:ext cx="1000242" cy="700169"/>
        </a:xfrm>
        <a:prstGeom prst="chevron">
          <a:avLst/>
        </a:prstGeom>
        <a:solidFill>
          <a:srgbClr val="FF9900">
            <a:alpha val="19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800" b="1" kern="1200" dirty="0">
              <a:solidFill>
                <a:schemeClr val="tx2">
                  <a:lumMod val="50000"/>
                </a:schemeClr>
              </a:solidFill>
            </a:rPr>
            <a:t>2</a:t>
          </a:r>
          <a:r>
            <a:rPr kumimoji="1" lang="ja-JP" altLang="en-US" sz="1800" b="1" kern="1200" dirty="0">
              <a:solidFill>
                <a:schemeClr val="tx2">
                  <a:lumMod val="50000"/>
                </a:schemeClr>
              </a:solidFill>
            </a:rPr>
            <a:t>月</a:t>
          </a:r>
        </a:p>
      </dsp:txBody>
      <dsp:txXfrm rot="-5400000">
        <a:off x="1" y="3882480"/>
        <a:ext cx="700169" cy="300073"/>
      </dsp:txXfrm>
    </dsp:sp>
    <dsp:sp modelId="{634ADD03-FE9A-4773-8D76-D1773FFF1EB9}">
      <dsp:nvSpPr>
        <dsp:cNvPr id="0" name=""/>
        <dsp:cNvSpPr/>
      </dsp:nvSpPr>
      <dsp:spPr>
        <a:xfrm rot="5400000">
          <a:off x="3085346" y="1143213"/>
          <a:ext cx="650157" cy="5420510"/>
        </a:xfrm>
        <a:prstGeom prst="round2SameRect">
          <a:avLst/>
        </a:prstGeom>
        <a:solidFill>
          <a:schemeClr val="accent6">
            <a:alpha val="1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0" lvl="1" indent="-22860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kumimoji="1" lang="ja-JP" altLang="en-US" sz="2400" kern="1200" dirty="0"/>
            <a:t>勤務評価面接   （出向元）</a:t>
          </a:r>
        </a:p>
      </dsp:txBody>
      <dsp:txXfrm rot="-5400000">
        <a:off x="700170" y="3560127"/>
        <a:ext cx="5388772" cy="5866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2972393" cy="497684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3991" y="2"/>
            <a:ext cx="2972392" cy="497684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5D1947B2-3F24-4E65-BCF0-88870225A69C}" type="datetimeFigureOut">
              <a:rPr kumimoji="1" lang="ja-JP" altLang="en-US" smtClean="0"/>
              <a:t>2024/8/13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446405"/>
            <a:ext cx="2972393" cy="497684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3991" y="9446405"/>
            <a:ext cx="2972392" cy="497684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9D6FBFA1-FA61-4E7E-811B-534E5958BA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226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71800" cy="497284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5" y="0"/>
            <a:ext cx="2971800" cy="497284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1239FD7F-108B-481A-93D0-84E644142D07}" type="datetimeFigureOut">
              <a:rPr kumimoji="1" lang="ja-JP" altLang="en-US" smtClean="0"/>
              <a:t>2024/8/13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2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6" tIns="46273" rIns="92546" bIns="4627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1" y="4724203"/>
            <a:ext cx="5486400" cy="4475559"/>
          </a:xfrm>
          <a:prstGeom prst="rect">
            <a:avLst/>
          </a:prstGeom>
        </p:spPr>
        <p:txBody>
          <a:bodyPr vert="horz" lIns="92546" tIns="46273" rIns="92546" bIns="4627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6678"/>
            <a:ext cx="2971800" cy="497284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5" y="9446678"/>
            <a:ext cx="2971800" cy="497284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06A0ACC4-7AE1-427E-9874-EA2D8D2731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3243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41388" y="746125"/>
            <a:ext cx="4975225" cy="3732213"/>
          </a:xfrm>
        </p:spPr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5F792-5AEC-4057-9768-A55EFE9FE5F3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8FFEA0F7-8FCB-4392-B1D8-3079F543FF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9271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41388" y="746125"/>
            <a:ext cx="4975225" cy="3732213"/>
          </a:xfrm>
        </p:spPr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C6188-B644-435F-B03A-3D5AF159A88E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66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A0ACC4-7AE1-427E-9874-EA2D8D27318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104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A0ACC4-7AE1-427E-9874-EA2D8D27318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728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41388" y="746125"/>
            <a:ext cx="4975225" cy="37322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0ACC4-7AE1-427E-9874-EA2D8D27318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54909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A0ACC4-7AE1-427E-9874-EA2D8D273183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1258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5F792-5AEC-4057-9768-A55EFE9FE5F3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9213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A0ACC4-7AE1-427E-9874-EA2D8D273183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929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FEB1-6A2A-47A9-A349-D94C655840C6}" type="datetimeFigureOut">
              <a:rPr kumimoji="1" lang="ja-JP" altLang="en-US" smtClean="0"/>
              <a:t>2024/8/13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C4FC-E4E2-45CF-892D-40F5E73D9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60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FEB1-6A2A-47A9-A349-D94C655840C6}" type="datetimeFigureOut">
              <a:rPr kumimoji="1" lang="ja-JP" altLang="en-US" smtClean="0"/>
              <a:t>2024/8/13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C4FC-E4E2-45CF-892D-40F5E73D9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318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FEB1-6A2A-47A9-A349-D94C655840C6}" type="datetimeFigureOut">
              <a:rPr kumimoji="1" lang="ja-JP" altLang="en-US" smtClean="0"/>
              <a:t>2024/8/13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C4FC-E4E2-45CF-892D-40F5E73D9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840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FEB1-6A2A-47A9-A349-D94C655840C6}" type="datetimeFigureOut">
              <a:rPr kumimoji="1" lang="ja-JP" altLang="en-US" smtClean="0"/>
              <a:t>2024/8/13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C4FC-E4E2-45CF-892D-40F5E73D9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343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FEB1-6A2A-47A9-A349-D94C655840C6}" type="datetimeFigureOut">
              <a:rPr kumimoji="1" lang="ja-JP" altLang="en-US" smtClean="0"/>
              <a:t>2024/8/13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C4FC-E4E2-45CF-892D-40F5E73D9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098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FEB1-6A2A-47A9-A349-D94C655840C6}" type="datetimeFigureOut">
              <a:rPr kumimoji="1" lang="ja-JP" altLang="en-US" smtClean="0"/>
              <a:t>2024/8/13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C4FC-E4E2-45CF-892D-40F5E73D9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662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FEB1-6A2A-47A9-A349-D94C655840C6}" type="datetimeFigureOut">
              <a:rPr kumimoji="1" lang="ja-JP" altLang="en-US" smtClean="0"/>
              <a:t>2024/8/13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C4FC-E4E2-45CF-892D-40F5E73D9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020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FEB1-6A2A-47A9-A349-D94C655840C6}" type="datetimeFigureOut">
              <a:rPr kumimoji="1" lang="ja-JP" altLang="en-US" smtClean="0"/>
              <a:t>2024/8/13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C4FC-E4E2-45CF-892D-40F5E73D9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379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FEB1-6A2A-47A9-A349-D94C655840C6}" type="datetimeFigureOut">
              <a:rPr kumimoji="1" lang="ja-JP" altLang="en-US" smtClean="0"/>
              <a:t>2024/8/13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C4FC-E4E2-45CF-892D-40F5E73D9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227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FEB1-6A2A-47A9-A349-D94C655840C6}" type="datetimeFigureOut">
              <a:rPr kumimoji="1" lang="ja-JP" altLang="en-US" smtClean="0"/>
              <a:t>2024/8/13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C4FC-E4E2-45CF-892D-40F5E73D9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42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FEB1-6A2A-47A9-A349-D94C655840C6}" type="datetimeFigureOut">
              <a:rPr kumimoji="1" lang="ja-JP" altLang="en-US" smtClean="0"/>
              <a:t>2024/8/13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C4FC-E4E2-45CF-892D-40F5E73D9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146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4FEB1-6A2A-47A9-A349-D94C655840C6}" type="datetimeFigureOut">
              <a:rPr kumimoji="1" lang="ja-JP" altLang="en-US" smtClean="0"/>
              <a:t>2024/8/13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CC4FC-E4E2-45CF-892D-40F5E73D9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Picture 3" descr="\\Iji2-2ks\ブランド推進室\病院パンフレット\4-ロゴマーク\【納品】\yokosukakyosai_logo_07.jpg"/>
          <p:cNvPicPr>
            <a:picLocks noChangeAspect="1" noChangeArrowheads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62" t="18043" r="9368" b="27139"/>
          <a:stretch/>
        </p:blipFill>
        <p:spPr bwMode="auto">
          <a:xfrm>
            <a:off x="8188443" y="6295643"/>
            <a:ext cx="850359" cy="44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\\Iji2-2ks\ブランド推進室\病院パンフレット\4-ロゴマーク\logo-line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1" y="6469069"/>
            <a:ext cx="8174831" cy="104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7844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1661"/>
          <a:stretch/>
        </p:blipFill>
        <p:spPr>
          <a:xfrm>
            <a:off x="268942" y="1124745"/>
            <a:ext cx="8606116" cy="4608511"/>
          </a:xfrm>
          <a:prstGeom prst="rect">
            <a:avLst/>
          </a:prstGeom>
          <a:effectLst>
            <a:glow rad="127000">
              <a:schemeClr val="accent1">
                <a:alpha val="0"/>
              </a:schemeClr>
            </a:glow>
          </a:effectLst>
        </p:spPr>
      </p:pic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023320" y="5733256"/>
            <a:ext cx="6120680" cy="792088"/>
          </a:xfrm>
        </p:spPr>
        <p:txBody>
          <a:bodyPr>
            <a:normAutofit fontScale="85000" lnSpcReduction="20000"/>
          </a:bodyPr>
          <a:lstStyle/>
          <a:p>
            <a:r>
              <a:rPr lang="ja-JP" alt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横須賀共済病院　　</a:t>
            </a:r>
            <a:endParaRPr lang="en-US" altLang="ja-JP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　</a:t>
            </a:r>
            <a:r>
              <a:rPr lang="ja-JP" alt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小池　美智子</a:t>
            </a:r>
            <a:r>
              <a:rPr lang="ja-JP" alt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20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2024.8.14</a:t>
            </a:r>
            <a:r>
              <a:rPr lang="ja-JP" alt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b="1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ctrTitle"/>
          </p:nvPr>
        </p:nvSpPr>
        <p:spPr>
          <a:xfrm>
            <a:off x="686344" y="116632"/>
            <a:ext cx="7772400" cy="1080120"/>
          </a:xfrm>
        </p:spPr>
        <p:txBody>
          <a:bodyPr>
            <a:normAutofit/>
          </a:bodyPr>
          <a:lstStyle/>
          <a:p>
            <a:r>
              <a:rPr kumimoji="1" lang="ja-JP" altLang="en-US" sz="48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Meiryo UI" panose="020B0604030504040204" pitchFamily="50" charset="-128"/>
              </a:rPr>
              <a:t>在籍出向までの経緯</a:t>
            </a:r>
          </a:p>
        </p:txBody>
      </p:sp>
    </p:spTree>
    <p:extLst>
      <p:ext uri="{BB962C8B-B14F-4D97-AF65-F5344CB8AC3E}">
        <p14:creationId xmlns:p14="http://schemas.microsoft.com/office/powerpoint/2010/main" val="1450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b="1" dirty="0">
                <a:solidFill>
                  <a:srgbClr val="003399"/>
                </a:solidFill>
              </a:rPr>
              <a:t>目　的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5508104" y="5517234"/>
            <a:ext cx="432048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539552" y="1484786"/>
            <a:ext cx="837361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b="1" dirty="0"/>
          </a:p>
          <a:p>
            <a:pPr marL="0" indent="0">
              <a:lnSpc>
                <a:spcPts val="4300"/>
              </a:lnSpc>
              <a:spcBef>
                <a:spcPts val="600"/>
              </a:spcBef>
              <a:buNone/>
            </a:pPr>
            <a:r>
              <a:rPr lang="ja-JP" altLang="en-US" b="1" dirty="0"/>
              <a:t>　</a:t>
            </a:r>
            <a:r>
              <a:rPr lang="ja-JP" altLang="en-US" dirty="0"/>
              <a:t>連携しているアライアンス病院が</a:t>
            </a:r>
            <a:r>
              <a:rPr lang="ja-JP" altLang="ja-JP" dirty="0"/>
              <a:t>各々の医療機能を十分に発揮できるよう、人事交流を通</a:t>
            </a:r>
            <a:r>
              <a:rPr lang="ja-JP" altLang="en-US" dirty="0"/>
              <a:t>し、</a:t>
            </a:r>
            <a:r>
              <a:rPr lang="ja-JP" altLang="ja-JP" dirty="0"/>
              <a:t>地域を支える看護師</a:t>
            </a:r>
            <a:r>
              <a:rPr lang="ja-JP" altLang="en-US" dirty="0"/>
              <a:t>を</a:t>
            </a:r>
            <a:r>
              <a:rPr lang="ja-JP" altLang="ja-JP" dirty="0"/>
              <a:t>育成</a:t>
            </a:r>
            <a:r>
              <a:rPr lang="ja-JP" altLang="en-US" dirty="0"/>
              <a:t>する。</a:t>
            </a:r>
            <a:endParaRPr kumimoji="1"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3779060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solidFill>
                  <a:srgbClr val="003399"/>
                </a:solidFill>
              </a:rPr>
              <a:t>出向までの経緯</a:t>
            </a:r>
            <a:endParaRPr kumimoji="1" lang="ja-JP" altLang="en-US" sz="4000" dirty="0">
              <a:solidFill>
                <a:srgbClr val="003399"/>
              </a:solidFill>
            </a:endParaRP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3489886"/>
              </p:ext>
            </p:extLst>
          </p:nvPr>
        </p:nvGraphicFramePr>
        <p:xfrm>
          <a:off x="1475656" y="1484784"/>
          <a:ext cx="612068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41261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C:\Users\YKHNS\Desktop\77f26f862dda8f2589fdcc798ef0b507_t.jpeg">
            <a:extLst>
              <a:ext uri="{FF2B5EF4-FFF2-40B4-BE49-F238E27FC236}">
                <a16:creationId xmlns:a16="http://schemas.microsoft.com/office/drawing/2014/main" id="{EF8C52D6-15A3-4805-82D8-22A460AC026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21344" y="2223166"/>
            <a:ext cx="2808312" cy="1878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図 8" descr="C:\Users\YKHNS\Desktop\f2176a48352f610f14e5c495fb9b46cd_t.jpeg">
            <a:extLst>
              <a:ext uri="{FF2B5EF4-FFF2-40B4-BE49-F238E27FC236}">
                <a16:creationId xmlns:a16="http://schemas.microsoft.com/office/drawing/2014/main" id="{D417B8B1-33CB-463F-962C-B8379F0373F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95636" y="4655734"/>
            <a:ext cx="2169660" cy="134372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82B78F7-5843-4865-948E-7EE1D0985070}"/>
              </a:ext>
            </a:extLst>
          </p:cNvPr>
          <p:cNvSpPr txBox="1"/>
          <p:nvPr/>
        </p:nvSpPr>
        <p:spPr>
          <a:xfrm>
            <a:off x="3131840" y="332656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003399"/>
                </a:solidFill>
                <a:latin typeface="+mn-ea"/>
              </a:rPr>
              <a:t>５月～</a:t>
            </a:r>
            <a:r>
              <a:rPr lang="en-US" altLang="ja-JP" sz="3200" b="1" dirty="0">
                <a:solidFill>
                  <a:srgbClr val="003399"/>
                </a:solidFill>
                <a:latin typeface="+mn-ea"/>
              </a:rPr>
              <a:t>10</a:t>
            </a:r>
            <a:r>
              <a:rPr lang="ja-JP" altLang="en-US" sz="3200" b="1" dirty="0">
                <a:solidFill>
                  <a:srgbClr val="003399"/>
                </a:solidFill>
                <a:latin typeface="+mn-ea"/>
              </a:rPr>
              <a:t>月</a:t>
            </a:r>
            <a:endParaRPr kumimoji="1" lang="ja-JP" altLang="en-US" sz="3200" b="1" dirty="0">
              <a:solidFill>
                <a:srgbClr val="003399"/>
              </a:solidFill>
              <a:latin typeface="+mn-ea"/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47DF4852-02EA-400C-9393-AE2A12F210B5}"/>
              </a:ext>
            </a:extLst>
          </p:cNvPr>
          <p:cNvSpPr/>
          <p:nvPr/>
        </p:nvSpPr>
        <p:spPr>
          <a:xfrm>
            <a:off x="1295636" y="948271"/>
            <a:ext cx="1584176" cy="353994"/>
          </a:xfrm>
          <a:prstGeom prst="roundRect">
            <a:avLst/>
          </a:prstGeom>
          <a:solidFill>
            <a:srgbClr val="92D050">
              <a:alpha val="1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意向調査</a:t>
            </a: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52CD4760-5EEB-4CF2-A41A-3459C0FE845A}"/>
              </a:ext>
            </a:extLst>
          </p:cNvPr>
          <p:cNvSpPr/>
          <p:nvPr/>
        </p:nvSpPr>
        <p:spPr>
          <a:xfrm>
            <a:off x="1332354" y="4318113"/>
            <a:ext cx="1584176" cy="353994"/>
          </a:xfrm>
          <a:prstGeom prst="roundRect">
            <a:avLst/>
          </a:prstGeom>
          <a:solidFill>
            <a:srgbClr val="92D050">
              <a:alpha val="1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意思決定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9" name="吹き出し: 円形 18">
            <a:extLst>
              <a:ext uri="{FF2B5EF4-FFF2-40B4-BE49-F238E27FC236}">
                <a16:creationId xmlns:a16="http://schemas.microsoft.com/office/drawing/2014/main" id="{B65B163D-327E-4419-BF15-7FE160EABDB2}"/>
              </a:ext>
            </a:extLst>
          </p:cNvPr>
          <p:cNvSpPr/>
          <p:nvPr/>
        </p:nvSpPr>
        <p:spPr>
          <a:xfrm>
            <a:off x="1473078" y="1375839"/>
            <a:ext cx="1555593" cy="864096"/>
          </a:xfrm>
          <a:prstGeom prst="wedgeEllipseCallout">
            <a:avLst>
              <a:gd name="adj1" fmla="val -10851"/>
              <a:gd name="adj2" fmla="val 67492"/>
            </a:avLst>
          </a:prstGeom>
          <a:noFill/>
          <a:ln w="158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本当にやりたいことは何だろう</a:t>
            </a:r>
          </a:p>
        </p:txBody>
      </p:sp>
      <p:sp>
        <p:nvSpPr>
          <p:cNvPr id="20" name="吹き出し: 円形 19">
            <a:extLst>
              <a:ext uri="{FF2B5EF4-FFF2-40B4-BE49-F238E27FC236}">
                <a16:creationId xmlns:a16="http://schemas.microsoft.com/office/drawing/2014/main" id="{8433BE15-E85D-4BDD-A7B9-68639747ECD7}"/>
              </a:ext>
            </a:extLst>
          </p:cNvPr>
          <p:cNvSpPr/>
          <p:nvPr/>
        </p:nvSpPr>
        <p:spPr>
          <a:xfrm>
            <a:off x="270988" y="1708466"/>
            <a:ext cx="1316693" cy="864096"/>
          </a:xfrm>
          <a:prstGeom prst="wedgeEllipseCallout">
            <a:avLst>
              <a:gd name="adj1" fmla="val 52193"/>
              <a:gd name="adj2" fmla="val 63498"/>
            </a:avLst>
          </a:prstGeom>
          <a:noFill/>
          <a:ln w="158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辞めて他に行こうかな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1" name="吹き出し: 円形 20">
            <a:extLst>
              <a:ext uri="{FF2B5EF4-FFF2-40B4-BE49-F238E27FC236}">
                <a16:creationId xmlns:a16="http://schemas.microsoft.com/office/drawing/2014/main" id="{73EDCFC5-4121-49A7-B1C1-B36DFEF80F76}"/>
              </a:ext>
            </a:extLst>
          </p:cNvPr>
          <p:cNvSpPr/>
          <p:nvPr/>
        </p:nvSpPr>
        <p:spPr>
          <a:xfrm>
            <a:off x="2927196" y="1764758"/>
            <a:ext cx="1331919" cy="864096"/>
          </a:xfrm>
          <a:prstGeom prst="wedgeEllipseCallout">
            <a:avLst>
              <a:gd name="adj1" fmla="val -58397"/>
              <a:gd name="adj2" fmla="val 42534"/>
            </a:avLst>
          </a:prstGeom>
          <a:noFill/>
          <a:ln w="158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経験を活かしたい</a:t>
            </a:r>
          </a:p>
        </p:txBody>
      </p:sp>
      <p:sp>
        <p:nvSpPr>
          <p:cNvPr id="22" name="吹き出し: 円形 21">
            <a:extLst>
              <a:ext uri="{FF2B5EF4-FFF2-40B4-BE49-F238E27FC236}">
                <a16:creationId xmlns:a16="http://schemas.microsoft.com/office/drawing/2014/main" id="{9F539165-1D9D-469A-8BEC-A4AC04F1EEAF}"/>
              </a:ext>
            </a:extLst>
          </p:cNvPr>
          <p:cNvSpPr/>
          <p:nvPr/>
        </p:nvSpPr>
        <p:spPr>
          <a:xfrm>
            <a:off x="312733" y="4717486"/>
            <a:ext cx="1331919" cy="864096"/>
          </a:xfrm>
          <a:prstGeom prst="wedgeEllipseCallout">
            <a:avLst>
              <a:gd name="adj1" fmla="val 60806"/>
              <a:gd name="adj2" fmla="val 8593"/>
            </a:avLst>
          </a:prstGeom>
          <a:noFill/>
          <a:ln w="254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よし、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決めた！</a:t>
            </a:r>
          </a:p>
        </p:txBody>
      </p:sp>
      <p:pic>
        <p:nvPicPr>
          <p:cNvPr id="17" name="図 16" descr="C:\Users\YKHNS\Desktop\b70013a65f9d3d0dba0163dc94176839_t.jpeg">
            <a:extLst>
              <a:ext uri="{FF2B5EF4-FFF2-40B4-BE49-F238E27FC236}">
                <a16:creationId xmlns:a16="http://schemas.microsoft.com/office/drawing/2014/main" id="{B6755BFC-BEBA-4220-AF9C-814FB8BC2DFC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739" y="4700825"/>
            <a:ext cx="1333606" cy="117644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B4FD7719-D6A3-4161-B3A3-E412223B60FC}"/>
              </a:ext>
            </a:extLst>
          </p:cNvPr>
          <p:cNvGrpSpPr/>
          <p:nvPr/>
        </p:nvGrpSpPr>
        <p:grpSpPr>
          <a:xfrm>
            <a:off x="5436096" y="1165550"/>
            <a:ext cx="3168352" cy="2062512"/>
            <a:chOff x="5436096" y="1541306"/>
            <a:chExt cx="3168352" cy="2062512"/>
          </a:xfrm>
        </p:grpSpPr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64DA008D-7A56-432F-BA32-82436C852139}"/>
                </a:ext>
              </a:extLst>
            </p:cNvPr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36096" y="1541306"/>
              <a:ext cx="3168352" cy="206251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ACF26D32-E077-4AE4-837C-19409AAFACFE}"/>
                </a:ext>
              </a:extLst>
            </p:cNvPr>
            <p:cNvSpPr/>
            <p:nvPr/>
          </p:nvSpPr>
          <p:spPr>
            <a:xfrm rot="275994">
              <a:off x="7217924" y="2347625"/>
              <a:ext cx="496044" cy="1440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3A9DF866-B160-446B-AC3B-EB37ADE44362}"/>
                </a:ext>
              </a:extLst>
            </p:cNvPr>
            <p:cNvSpPr/>
            <p:nvPr/>
          </p:nvSpPr>
          <p:spPr>
            <a:xfrm>
              <a:off x="6205623" y="2239935"/>
              <a:ext cx="516712" cy="1833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36DCCAF-A7F5-4F3B-BAB9-5B71B7C98A30}"/>
              </a:ext>
            </a:extLst>
          </p:cNvPr>
          <p:cNvSpPr/>
          <p:nvPr/>
        </p:nvSpPr>
        <p:spPr>
          <a:xfrm>
            <a:off x="5658360" y="3184555"/>
            <a:ext cx="2723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選択肢を伝え共に考える</a:t>
            </a: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9D4AC1D6-22F7-47A2-AC52-27B2E6A59A6B}"/>
              </a:ext>
            </a:extLst>
          </p:cNvPr>
          <p:cNvSpPr/>
          <p:nvPr/>
        </p:nvSpPr>
        <p:spPr>
          <a:xfrm>
            <a:off x="6129792" y="919023"/>
            <a:ext cx="1584176" cy="353994"/>
          </a:xfrm>
          <a:prstGeom prst="roundRect">
            <a:avLst/>
          </a:prstGeom>
          <a:solidFill>
            <a:srgbClr val="92D050">
              <a:alpha val="1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面　接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2257482-CAF7-4FA0-9FB4-E371FCC4EB32}"/>
              </a:ext>
            </a:extLst>
          </p:cNvPr>
          <p:cNvSpPr/>
          <p:nvPr/>
        </p:nvSpPr>
        <p:spPr>
          <a:xfrm>
            <a:off x="827584" y="5944535"/>
            <a:ext cx="2954655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dirty="0"/>
              <a:t>意思決定：在籍出向</a:t>
            </a:r>
            <a:r>
              <a:rPr lang="ja-JP" altLang="en-US" dirty="0">
                <a:uFill>
                  <a:solidFill>
                    <a:srgbClr val="FF0000"/>
                  </a:solidFill>
                </a:uFill>
              </a:rPr>
              <a:t>したい</a:t>
            </a:r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8733FFE2-8CB2-4965-B94E-E063899F7073}"/>
              </a:ext>
            </a:extLst>
          </p:cNvPr>
          <p:cNvCxnSpPr>
            <a:cxnSpLocks/>
          </p:cNvCxnSpPr>
          <p:nvPr/>
        </p:nvCxnSpPr>
        <p:spPr>
          <a:xfrm>
            <a:off x="2993503" y="6251000"/>
            <a:ext cx="705149" cy="0"/>
          </a:xfrm>
          <a:prstGeom prst="line">
            <a:avLst/>
          </a:prstGeom>
          <a:ln w="635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下矢印 21">
            <a:extLst>
              <a:ext uri="{FF2B5EF4-FFF2-40B4-BE49-F238E27FC236}">
                <a16:creationId xmlns:a16="http://schemas.microsoft.com/office/drawing/2014/main" id="{5C2AF62F-AA1B-4468-BC9B-77C701A2457D}"/>
              </a:ext>
            </a:extLst>
          </p:cNvPr>
          <p:cNvSpPr/>
          <p:nvPr/>
        </p:nvSpPr>
        <p:spPr>
          <a:xfrm>
            <a:off x="6870497" y="3703638"/>
            <a:ext cx="432048" cy="432048"/>
          </a:xfrm>
          <a:prstGeom prst="downArrow">
            <a:avLst/>
          </a:prstGeom>
          <a:gradFill>
            <a:gsLst>
              <a:gs pos="0">
                <a:schemeClr val="accent6">
                  <a:shade val="51000"/>
                  <a:satMod val="130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38100" dist="38100" dir="5400000" algn="ctr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/>
          </a:scene3d>
          <a:sp3d>
            <a:bevelT w="635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下矢印 21">
            <a:extLst>
              <a:ext uri="{FF2B5EF4-FFF2-40B4-BE49-F238E27FC236}">
                <a16:creationId xmlns:a16="http://schemas.microsoft.com/office/drawing/2014/main" id="{1A5D8250-DB0F-4473-B1FF-00C2CC938258}"/>
              </a:ext>
            </a:extLst>
          </p:cNvPr>
          <p:cNvSpPr/>
          <p:nvPr/>
        </p:nvSpPr>
        <p:spPr>
          <a:xfrm rot="16200000">
            <a:off x="4536408" y="2046880"/>
            <a:ext cx="432048" cy="432048"/>
          </a:xfrm>
          <a:prstGeom prst="downArrow">
            <a:avLst/>
          </a:prstGeom>
          <a:gradFill>
            <a:gsLst>
              <a:gs pos="0">
                <a:schemeClr val="accent6">
                  <a:shade val="51000"/>
                  <a:satMod val="130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38100" dist="38100" dir="5400000" algn="ctr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/>
          </a:scene3d>
          <a:sp3d>
            <a:bevelT w="635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下矢印 21">
            <a:extLst>
              <a:ext uri="{FF2B5EF4-FFF2-40B4-BE49-F238E27FC236}">
                <a16:creationId xmlns:a16="http://schemas.microsoft.com/office/drawing/2014/main" id="{C7D8DF65-0A3E-412B-B78F-7FF4173893F5}"/>
              </a:ext>
            </a:extLst>
          </p:cNvPr>
          <p:cNvSpPr/>
          <p:nvPr/>
        </p:nvSpPr>
        <p:spPr>
          <a:xfrm rot="5573095">
            <a:off x="4525809" y="4933510"/>
            <a:ext cx="432048" cy="432048"/>
          </a:xfrm>
          <a:prstGeom prst="downArrow">
            <a:avLst/>
          </a:prstGeom>
          <a:gradFill>
            <a:gsLst>
              <a:gs pos="0">
                <a:schemeClr val="accent6">
                  <a:shade val="51000"/>
                  <a:satMod val="130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38100" dist="38100" dir="5400000" algn="ctr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/>
          </a:scene3d>
          <a:sp3d>
            <a:bevelT w="635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DFF0C61D-4E8F-405C-BC19-5A361EA63E1E}"/>
              </a:ext>
            </a:extLst>
          </p:cNvPr>
          <p:cNvSpPr/>
          <p:nvPr/>
        </p:nvSpPr>
        <p:spPr>
          <a:xfrm>
            <a:off x="6294433" y="4363492"/>
            <a:ext cx="1584176" cy="353994"/>
          </a:xfrm>
          <a:prstGeom prst="roundRect">
            <a:avLst/>
          </a:prstGeom>
          <a:solidFill>
            <a:srgbClr val="92D050">
              <a:alpha val="1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見　学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96CDA32F-89A9-4A53-AFFB-6E7032B086BB}"/>
              </a:ext>
            </a:extLst>
          </p:cNvPr>
          <p:cNvSpPr/>
          <p:nvPr/>
        </p:nvSpPr>
        <p:spPr>
          <a:xfrm>
            <a:off x="5773776" y="5877272"/>
            <a:ext cx="2492990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イメージと現実の一致</a:t>
            </a:r>
            <a:endParaRPr lang="ja-JP" altLang="en-US" dirty="0">
              <a:uFill>
                <a:solidFill>
                  <a:srgbClr val="FF0000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1493236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325561" y="2780928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マッチング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079" name="Picture 7" descr="病院 イラスト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947" y="2780929"/>
            <a:ext cx="3044713" cy="1555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病院の建物のイラスト（背景素材）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7531" y="2780930"/>
            <a:ext cx="2748157" cy="1555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左右矢印 2"/>
          <p:cNvSpPr/>
          <p:nvPr/>
        </p:nvSpPr>
        <p:spPr>
          <a:xfrm>
            <a:off x="4358819" y="3645024"/>
            <a:ext cx="644940" cy="371045"/>
          </a:xfrm>
          <a:prstGeom prst="left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851920" y="620688"/>
            <a:ext cx="2380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>
                <a:latin typeface="+mn-ea"/>
              </a:rPr>
              <a:t>11</a:t>
            </a:r>
            <a:r>
              <a:rPr kumimoji="1" lang="ja-JP" altLang="en-US" sz="3200" b="1" dirty="0">
                <a:latin typeface="+mn-ea"/>
              </a:rPr>
              <a:t>月～</a:t>
            </a:r>
            <a:r>
              <a:rPr lang="ja-JP" altLang="en-US" sz="3200" b="1" dirty="0">
                <a:latin typeface="+mn-ea"/>
              </a:rPr>
              <a:t>３月</a:t>
            </a:r>
            <a:endParaRPr kumimoji="1" lang="ja-JP" altLang="en-US" sz="3200" b="1" dirty="0">
              <a:latin typeface="+mn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790972" y="1412776"/>
            <a:ext cx="43924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dirty="0">
                <a:solidFill>
                  <a:prstClr val="black"/>
                </a:solidFill>
                <a:latin typeface="+mn-ea"/>
              </a:rPr>
              <a:t>出向にあたり、施設基準上の問題・給与や処遇の問題がないかを整理する。</a:t>
            </a:r>
          </a:p>
        </p:txBody>
      </p:sp>
      <p:sp>
        <p:nvSpPr>
          <p:cNvPr id="9" name="下矢印 8"/>
          <p:cNvSpPr/>
          <p:nvPr/>
        </p:nvSpPr>
        <p:spPr>
          <a:xfrm>
            <a:off x="4477689" y="2236538"/>
            <a:ext cx="432048" cy="432048"/>
          </a:xfrm>
          <a:prstGeom prst="downArrow">
            <a:avLst/>
          </a:prstGeom>
          <a:gradFill>
            <a:gsLst>
              <a:gs pos="0">
                <a:schemeClr val="accent6">
                  <a:shade val="51000"/>
                  <a:satMod val="130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38100" dist="38100" dir="5400000" algn="ctr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/>
          </a:scene3d>
          <a:sp3d>
            <a:bevelT w="635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下矢印 12"/>
          <p:cNvSpPr/>
          <p:nvPr/>
        </p:nvSpPr>
        <p:spPr>
          <a:xfrm rot="19773171">
            <a:off x="3899855" y="4543810"/>
            <a:ext cx="383209" cy="744575"/>
          </a:xfrm>
          <a:prstGeom prst="downArrow">
            <a:avLst/>
          </a:prstGeom>
          <a:gradFill>
            <a:gsLst>
              <a:gs pos="0">
                <a:schemeClr val="accent6">
                  <a:shade val="51000"/>
                  <a:satMod val="130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38100" dist="38100" dir="5400000" algn="ctr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/>
          </a:scene3d>
          <a:sp3d>
            <a:bevelT w="635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下矢印 14"/>
          <p:cNvSpPr/>
          <p:nvPr/>
        </p:nvSpPr>
        <p:spPr>
          <a:xfrm rot="1954097">
            <a:off x="5199582" y="4519797"/>
            <a:ext cx="385047" cy="765938"/>
          </a:xfrm>
          <a:prstGeom prst="downArrow">
            <a:avLst/>
          </a:prstGeom>
          <a:gradFill>
            <a:gsLst>
              <a:gs pos="0">
                <a:schemeClr val="accent6">
                  <a:shade val="51000"/>
                  <a:satMod val="130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lin ang="16200000" scaled="0"/>
          </a:gradFill>
          <a:ln>
            <a:noFill/>
          </a:ln>
          <a:effectLst>
            <a:outerShdw blurRad="38100" dist="38100" dir="5400000" algn="ctr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/>
          </a:scene3d>
          <a:sp3d>
            <a:bevelT w="635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870017" y="5387898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覚書の締結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438E0D50-2C3F-C36D-B2EB-DCEB02CBD484}"/>
              </a:ext>
            </a:extLst>
          </p:cNvPr>
          <p:cNvSpPr/>
          <p:nvPr/>
        </p:nvSpPr>
        <p:spPr>
          <a:xfrm>
            <a:off x="2483767" y="1268760"/>
            <a:ext cx="4699691" cy="914400"/>
          </a:xfrm>
          <a:prstGeom prst="roundRect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454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83C918-905C-4A2D-9F6F-0E36BAE70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>
                <a:solidFill>
                  <a:srgbClr val="003399"/>
                </a:solidFill>
              </a:rPr>
              <a:t>出向後のかかわり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3">
            <a:extLst>
              <a:ext uri="{FF2B5EF4-FFF2-40B4-BE49-F238E27FC236}">
                <a16:creationId xmlns:a16="http://schemas.microsoft.com/office/drawing/2014/main" id="{1F3F7432-4834-4F19-A23A-9B77DAE9E8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5524873"/>
              </p:ext>
            </p:extLst>
          </p:nvPr>
        </p:nvGraphicFramePr>
        <p:xfrm>
          <a:off x="1475656" y="1484784"/>
          <a:ext cx="612068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21069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>
                <a:solidFill>
                  <a:srgbClr val="003399"/>
                </a:solidFill>
              </a:rPr>
              <a:t>学　び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532836" y="1532149"/>
            <a:ext cx="8130271" cy="4730723"/>
            <a:chOff x="495923" y="2092852"/>
            <a:chExt cx="8130271" cy="3647913"/>
          </a:xfrm>
        </p:grpSpPr>
        <p:sp>
          <p:nvSpPr>
            <p:cNvPr id="5" name="フローチャート: 論理積ゲート 20">
              <a:extLst>
                <a:ext uri="{FF2B5EF4-FFF2-40B4-BE49-F238E27FC236}">
                  <a16:creationId xmlns:a16="http://schemas.microsoft.com/office/drawing/2014/main" id="{A6151F68-7405-40C5-850E-88CEA34736C5}"/>
                </a:ext>
              </a:extLst>
            </p:cNvPr>
            <p:cNvSpPr/>
            <p:nvPr/>
          </p:nvSpPr>
          <p:spPr>
            <a:xfrm rot="10800000" flipV="1">
              <a:off x="504548" y="2092852"/>
              <a:ext cx="807001" cy="1660617"/>
            </a:xfrm>
            <a:prstGeom prst="flowChartDelay">
              <a:avLst/>
            </a:prstGeom>
            <a:solidFill>
              <a:srgbClr val="FFFF99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200" dirty="0">
                  <a:solidFill>
                    <a:schemeClr val="tx1"/>
                  </a:solidFill>
                </a:rPr>
                <a:t>学び</a:t>
              </a: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DCABEC78-6E64-49B8-B729-66F5E3C73FBD}"/>
                </a:ext>
              </a:extLst>
            </p:cNvPr>
            <p:cNvSpPr/>
            <p:nvPr/>
          </p:nvSpPr>
          <p:spPr>
            <a:xfrm>
              <a:off x="1289823" y="2099096"/>
              <a:ext cx="7336371" cy="1660617"/>
            </a:xfrm>
            <a:prstGeom prst="rect">
              <a:avLst/>
            </a:prstGeom>
            <a:solidFill>
              <a:srgbClr val="FFFF99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endParaRPr lang="en-US" altLang="ja-JP" sz="2400" dirty="0">
                <a:solidFill>
                  <a:prstClr val="black"/>
                </a:solidFill>
              </a:endParaRPr>
            </a:p>
            <a:p>
              <a:pPr lvl="0"/>
              <a:endParaRPr lang="en-US" altLang="ja-JP" sz="2400" dirty="0">
                <a:solidFill>
                  <a:prstClr val="black"/>
                </a:solidFill>
              </a:endParaRPr>
            </a:p>
            <a:p>
              <a:pPr lvl="0"/>
              <a:r>
                <a:rPr lang="ja-JP" altLang="en-US" sz="2400" dirty="0">
                  <a:solidFill>
                    <a:prstClr val="black"/>
                  </a:solidFill>
                </a:rPr>
                <a:t>〇知らなかったということに気づいた</a:t>
              </a:r>
              <a:endParaRPr lang="en-US" altLang="ja-JP" sz="2400" dirty="0">
                <a:solidFill>
                  <a:prstClr val="black"/>
                </a:solidFill>
              </a:endParaRPr>
            </a:p>
            <a:p>
              <a:pPr lvl="0"/>
              <a:r>
                <a:rPr lang="ja-JP" altLang="en-US" sz="2400" dirty="0">
                  <a:solidFill>
                    <a:prstClr val="black"/>
                  </a:solidFill>
                </a:rPr>
                <a:t>　・看護サマリー　急性期の治療経過を中心に報告</a:t>
              </a:r>
              <a:endParaRPr lang="en-US" altLang="ja-JP" sz="2400" dirty="0">
                <a:solidFill>
                  <a:prstClr val="black"/>
                </a:solidFill>
              </a:endParaRPr>
            </a:p>
            <a:p>
              <a:pPr lvl="0"/>
              <a:r>
                <a:rPr lang="ja-JP" altLang="en-US" sz="2400" dirty="0">
                  <a:solidFill>
                    <a:prstClr val="black"/>
                  </a:solidFill>
                </a:rPr>
                <a:t>　　　　　　　　　　　　↓</a:t>
              </a:r>
              <a:endParaRPr lang="en-US" altLang="ja-JP" sz="2400" dirty="0">
                <a:solidFill>
                  <a:prstClr val="black"/>
                </a:solidFill>
              </a:endParaRPr>
            </a:p>
            <a:p>
              <a:pPr lvl="0"/>
              <a:r>
                <a:rPr lang="ja-JP" altLang="en-US" sz="2400" dirty="0">
                  <a:solidFill>
                    <a:prstClr val="black"/>
                  </a:solidFill>
                </a:rPr>
                <a:t>　　　　　　　　　地域包括で必要な情報は、日常</a:t>
              </a:r>
              <a:endParaRPr lang="en-US" altLang="ja-JP" sz="2400" dirty="0">
                <a:solidFill>
                  <a:prstClr val="black"/>
                </a:solidFill>
              </a:endParaRPr>
            </a:p>
            <a:p>
              <a:pPr lvl="0"/>
              <a:r>
                <a:rPr lang="ja-JP" altLang="en-US" sz="2400" dirty="0">
                  <a:solidFill>
                    <a:prstClr val="black"/>
                  </a:solidFill>
                </a:rPr>
                <a:t>　　　　　　　　　生活状況</a:t>
              </a:r>
              <a:endParaRPr lang="en-US" altLang="ja-JP" sz="2400" dirty="0">
                <a:solidFill>
                  <a:prstClr val="black"/>
                </a:solidFill>
              </a:endParaRPr>
            </a:p>
            <a:p>
              <a:pPr lvl="0"/>
              <a:r>
                <a:rPr lang="ja-JP" altLang="en-US" sz="2400" dirty="0">
                  <a:solidFill>
                    <a:prstClr val="black"/>
                  </a:solidFill>
                </a:rPr>
                <a:t>　</a:t>
              </a:r>
              <a:endParaRPr lang="en-US" altLang="ja-JP" sz="2400" dirty="0">
                <a:solidFill>
                  <a:prstClr val="black"/>
                </a:solidFill>
              </a:endParaRPr>
            </a:p>
            <a:p>
              <a:pPr lvl="0"/>
              <a:r>
                <a:rPr lang="ja-JP" altLang="en-US" sz="2400" dirty="0">
                  <a:solidFill>
                    <a:prstClr val="black"/>
                  </a:solidFill>
                </a:rPr>
                <a:t>　　　　　　　　　　　　　　　</a:t>
              </a:r>
            </a:p>
          </p:txBody>
        </p:sp>
        <p:sp>
          <p:nvSpPr>
            <p:cNvPr id="10" name="フローチャート: 論理積ゲート 20">
              <a:extLst>
                <a:ext uri="{FF2B5EF4-FFF2-40B4-BE49-F238E27FC236}">
                  <a16:creationId xmlns:a16="http://schemas.microsoft.com/office/drawing/2014/main" id="{80C1E272-FF12-4BB2-BE75-C3700449F9BE}"/>
                </a:ext>
              </a:extLst>
            </p:cNvPr>
            <p:cNvSpPr/>
            <p:nvPr/>
          </p:nvSpPr>
          <p:spPr>
            <a:xfrm rot="10800000" flipV="1">
              <a:off x="495923" y="4372613"/>
              <a:ext cx="807001" cy="1368152"/>
            </a:xfrm>
            <a:prstGeom prst="flowChartDelay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200" dirty="0">
                  <a:solidFill>
                    <a:schemeClr val="tx1"/>
                  </a:solidFill>
                </a:rPr>
                <a:t>取組</a:t>
              </a:r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CABEC78-6E64-49B8-B729-66F5E3C73FBD}"/>
              </a:ext>
            </a:extLst>
          </p:cNvPr>
          <p:cNvSpPr/>
          <p:nvPr/>
        </p:nvSpPr>
        <p:spPr>
          <a:xfrm>
            <a:off x="1348463" y="4488563"/>
            <a:ext cx="7336371" cy="1774262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sz="2400" dirty="0">
                <a:solidFill>
                  <a:prstClr val="black"/>
                </a:solidFill>
                <a:latin typeface="+mn-ea"/>
              </a:rPr>
              <a:t>〇報告会開催</a:t>
            </a:r>
            <a:endParaRPr lang="en-US" altLang="ja-JP" sz="2400" dirty="0">
              <a:solidFill>
                <a:prstClr val="black"/>
              </a:solidFill>
              <a:latin typeface="+mn-ea"/>
            </a:endParaRPr>
          </a:p>
          <a:p>
            <a:pPr lvl="0"/>
            <a:r>
              <a:rPr lang="ja-JP" altLang="en-US" sz="2400" dirty="0">
                <a:solidFill>
                  <a:prstClr val="black"/>
                </a:solidFill>
                <a:latin typeface="+mn-ea"/>
              </a:rPr>
              <a:t>　・学んだことや課題を看護師長、看護主任に報告</a:t>
            </a:r>
            <a:endParaRPr lang="en-US" altLang="ja-JP" sz="2400" dirty="0">
              <a:solidFill>
                <a:prstClr val="black"/>
              </a:solidFill>
              <a:latin typeface="+mn-ea"/>
            </a:endParaRPr>
          </a:p>
          <a:p>
            <a:pPr lvl="0"/>
            <a:r>
              <a:rPr lang="ja-JP" altLang="en-US" sz="2400" dirty="0">
                <a:solidFill>
                  <a:prstClr val="black"/>
                </a:solidFill>
                <a:latin typeface="+mn-ea"/>
              </a:rPr>
              <a:t>〇委員会を活用して看護サマリーの充実へ</a:t>
            </a:r>
          </a:p>
        </p:txBody>
      </p:sp>
      <p:sp>
        <p:nvSpPr>
          <p:cNvPr id="11" name="矢印: 下 10">
            <a:extLst>
              <a:ext uri="{FF2B5EF4-FFF2-40B4-BE49-F238E27FC236}">
                <a16:creationId xmlns:a16="http://schemas.microsoft.com/office/drawing/2014/main" id="{5F0F1341-44CC-4E8C-B167-747D0E400F35}"/>
              </a:ext>
            </a:extLst>
          </p:cNvPr>
          <p:cNvSpPr/>
          <p:nvPr/>
        </p:nvSpPr>
        <p:spPr>
          <a:xfrm>
            <a:off x="4103948" y="3933056"/>
            <a:ext cx="936104" cy="361919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735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F04DC6-02DF-4877-89DF-CA37E7FCE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>
                <a:solidFill>
                  <a:srgbClr val="003399"/>
                </a:solidFill>
              </a:rPr>
              <a:t>円滑な運用に向けての課題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B1D206-9A24-4765-A06C-EDEE42DDF9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2"/>
            <a:ext cx="8507288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ja-JP" altLang="en-US" sz="2800" dirty="0"/>
              <a:t>１．</a:t>
            </a:r>
            <a:r>
              <a:rPr kumimoji="1" lang="ja-JP" altLang="en-US" sz="2800" dirty="0"/>
              <a:t>出向元での人材確保</a:t>
            </a:r>
            <a:endParaRPr kumimoji="1" lang="en-US" altLang="ja-JP" sz="2800" dirty="0"/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2800" dirty="0"/>
              <a:t>　　　</a:t>
            </a:r>
            <a:r>
              <a:rPr kumimoji="1" lang="ja-JP" altLang="en-US" sz="2800" dirty="0"/>
              <a:t>より多くの人材をかながわ地域看護師に</a:t>
            </a:r>
            <a:endParaRPr kumimoji="1" lang="en-US" altLang="ja-JP" sz="2800" dirty="0"/>
          </a:p>
          <a:p>
            <a:pPr marL="0" indent="0">
              <a:buNone/>
            </a:pPr>
            <a:endParaRPr lang="en-US" altLang="ja-JP" sz="1000" dirty="0"/>
          </a:p>
          <a:p>
            <a:pPr marL="0" indent="0">
              <a:buNone/>
            </a:pPr>
            <a:endParaRPr lang="en-US" altLang="ja-JP" sz="1000" dirty="0"/>
          </a:p>
          <a:p>
            <a:pPr marL="0" indent="0">
              <a:buNone/>
            </a:pPr>
            <a:r>
              <a:rPr lang="ja-JP" altLang="en-US" sz="2800" dirty="0"/>
              <a:t>２．一人の学びを全体の学びに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　　　組織での学びの共有　→　地域の成長へ</a:t>
            </a:r>
            <a:endParaRPr lang="en-US" altLang="ja-JP" sz="2800" dirty="0"/>
          </a:p>
          <a:p>
            <a:pPr marL="0" indent="0">
              <a:buNone/>
            </a:pPr>
            <a:endParaRPr lang="en-US" altLang="ja-JP" sz="1000" dirty="0"/>
          </a:p>
          <a:p>
            <a:pPr marL="0" indent="0">
              <a:buNone/>
            </a:pPr>
            <a:endParaRPr lang="en-US" altLang="ja-JP" sz="1000" dirty="0"/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2800" dirty="0"/>
              <a:t>３．</a:t>
            </a:r>
            <a:r>
              <a:rPr kumimoji="1" lang="ja-JP" altLang="en-US" sz="2800" dirty="0"/>
              <a:t>施設間の賃金差の補填</a:t>
            </a:r>
            <a:endParaRPr kumimoji="1" lang="en-US" altLang="ja-JP" sz="2800" dirty="0"/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2800" dirty="0"/>
              <a:t>　　　</a:t>
            </a:r>
            <a:r>
              <a:rPr kumimoji="1" lang="ja-JP" altLang="en-US" sz="2800" dirty="0"/>
              <a:t>可能な限り施設間調整　→　補えるシステム</a:t>
            </a:r>
            <a:endParaRPr kumimoji="1" lang="en-US" altLang="ja-JP" sz="2800" dirty="0"/>
          </a:p>
          <a:p>
            <a:pPr marL="0" indent="0">
              <a:spcBef>
                <a:spcPts val="0"/>
              </a:spcBef>
              <a:buNone/>
            </a:pPr>
            <a:r>
              <a:rPr lang="ja-JP" altLang="en-US" sz="2800" dirty="0"/>
              <a:t>　　　　　　　　　　　　　　　　</a:t>
            </a:r>
            <a:endParaRPr kumimoji="1" lang="en-US" altLang="ja-JP" sz="2800" dirty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800" dirty="0"/>
              <a:t>　　　　　</a:t>
            </a:r>
            <a:endParaRPr lang="en-US" altLang="ja-JP" sz="2800" dirty="0"/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2800" dirty="0"/>
              <a:t>　　　　　</a:t>
            </a:r>
            <a:endParaRPr kumimoji="1" lang="en-US" altLang="ja-JP" sz="2800" dirty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72333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メイリオ+SegoeUIの最強コンビネーション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2121</TotalTime>
  <Words>432</Words>
  <Application>Microsoft Office PowerPoint</Application>
  <PresentationFormat>画面に合わせる (4:3)</PresentationFormat>
  <Paragraphs>85</Paragraphs>
  <Slides>8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7" baseType="lpstr">
      <vt:lpstr>HG丸ｺﾞｼｯｸM-PRO</vt:lpstr>
      <vt:lpstr>Meiryo UI</vt:lpstr>
      <vt:lpstr>ＭＳ Ｐゴシック</vt:lpstr>
      <vt:lpstr>ＭＳ 明朝</vt:lpstr>
      <vt:lpstr>メイリオ</vt:lpstr>
      <vt:lpstr>Arial</vt:lpstr>
      <vt:lpstr>Calibri</vt:lpstr>
      <vt:lpstr>Segoe UI</vt:lpstr>
      <vt:lpstr>Office ​​テーマ</vt:lpstr>
      <vt:lpstr>在籍出向までの経緯</vt:lpstr>
      <vt:lpstr>目　的</vt:lpstr>
      <vt:lpstr>出向までの経緯</vt:lpstr>
      <vt:lpstr>PowerPoint プレゼンテーション</vt:lpstr>
      <vt:lpstr>PowerPoint プレゼンテーション</vt:lpstr>
      <vt:lpstr>出向後のかかわり</vt:lpstr>
      <vt:lpstr>学　び</vt:lpstr>
      <vt:lpstr>円滑な運用に向けての課題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JBSC</dc:creator>
  <cp:lastModifiedBy>看護部長</cp:lastModifiedBy>
  <cp:revision>240</cp:revision>
  <cp:lastPrinted>2024-08-13T01:48:00Z</cp:lastPrinted>
  <dcterms:created xsi:type="dcterms:W3CDTF">2018-01-31T03:55:46Z</dcterms:created>
  <dcterms:modified xsi:type="dcterms:W3CDTF">2024-08-13T05:32:05Z</dcterms:modified>
</cp:coreProperties>
</file>